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83" r:id="rId4"/>
    <p:sldId id="259" r:id="rId5"/>
    <p:sldId id="369" r:id="rId6"/>
    <p:sldId id="379" r:id="rId7"/>
    <p:sldId id="298" r:id="rId8"/>
    <p:sldId id="342" r:id="rId9"/>
    <p:sldId id="363" r:id="rId10"/>
    <p:sldId id="364" r:id="rId11"/>
    <p:sldId id="362" r:id="rId12"/>
    <p:sldId id="350" r:id="rId13"/>
    <p:sldId id="323" r:id="rId14"/>
    <p:sldId id="349" r:id="rId15"/>
    <p:sldId id="301" r:id="rId16"/>
    <p:sldId id="325" r:id="rId17"/>
    <p:sldId id="302" r:id="rId18"/>
    <p:sldId id="326" r:id="rId19"/>
    <p:sldId id="351" r:id="rId20"/>
    <p:sldId id="327" r:id="rId21"/>
    <p:sldId id="375" r:id="rId22"/>
    <p:sldId id="380" r:id="rId23"/>
    <p:sldId id="381" r:id="rId24"/>
    <p:sldId id="260" r:id="rId25"/>
    <p:sldId id="265" r:id="rId26"/>
    <p:sldId id="296" r:id="rId27"/>
    <p:sldId id="266" r:id="rId28"/>
    <p:sldId id="267" r:id="rId29"/>
    <p:sldId id="297" r:id="rId30"/>
    <p:sldId id="347" r:id="rId31"/>
    <p:sldId id="355" r:id="rId32"/>
    <p:sldId id="268" r:id="rId33"/>
    <p:sldId id="328" r:id="rId34"/>
    <p:sldId id="353" r:id="rId35"/>
    <p:sldId id="330" r:id="rId36"/>
    <p:sldId id="331" r:id="rId37"/>
    <p:sldId id="340" r:id="rId38"/>
    <p:sldId id="341" r:id="rId39"/>
    <p:sldId id="299" r:id="rId40"/>
    <p:sldId id="310" r:id="rId41"/>
    <p:sldId id="361" r:id="rId42"/>
    <p:sldId id="359" r:id="rId43"/>
    <p:sldId id="358" r:id="rId44"/>
    <p:sldId id="366" r:id="rId45"/>
    <p:sldId id="303" r:id="rId46"/>
    <p:sldId id="339" r:id="rId47"/>
    <p:sldId id="348" r:id="rId48"/>
    <p:sldId id="385" r:id="rId49"/>
    <p:sldId id="371" r:id="rId50"/>
    <p:sldId id="38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930BB-9A86-458F-A317-53F4A5B75F63}" v="52" dt="2025-06-24T14:00:41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4FF8134E-96E7-4868-ADFC-3B313C09C7A4}"/>
    <pc:docChg chg="undo custSel addSld delSld modSld sldOrd">
      <pc:chgData name="Crilly, Aidan J" userId="361a778c-0adc-4efb-a7e4-cc7f57e4af4c" providerId="ADAL" clId="{4FF8134E-96E7-4868-ADFC-3B313C09C7A4}" dt="2025-03-24T15:44:00.293" v="813" actId="14100"/>
      <pc:docMkLst>
        <pc:docMk/>
      </pc:docMkLst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88070646" sldId="27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166391902" sldId="27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368977971" sldId="275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547813030" sldId="281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558477559" sldId="29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222523580" sldId="295"/>
        </pc:sldMkLst>
      </pc:sldChg>
      <pc:sldChg chg="addSp delSp modSp mod">
        <pc:chgData name="Crilly, Aidan J" userId="361a778c-0adc-4efb-a7e4-cc7f57e4af4c" providerId="ADAL" clId="{4FF8134E-96E7-4868-ADFC-3B313C09C7A4}" dt="2025-03-24T14:44:25.089" v="39" actId="14100"/>
        <pc:sldMkLst>
          <pc:docMk/>
          <pc:sldMk cId="1781093970" sldId="298"/>
        </pc:sldMkLst>
      </pc:sldChg>
      <pc:sldChg chg="add">
        <pc:chgData name="Crilly, Aidan J" userId="361a778c-0adc-4efb-a7e4-cc7f57e4af4c" providerId="ADAL" clId="{4FF8134E-96E7-4868-ADFC-3B313C09C7A4}" dt="2025-03-24T14:41:40.463" v="7"/>
        <pc:sldMkLst>
          <pc:docMk/>
          <pc:sldMk cId="1552088688" sldId="299"/>
        </pc:sldMkLst>
      </pc:sldChg>
      <pc:sldChg chg="del">
        <pc:chgData name="Crilly, Aidan J" userId="361a778c-0adc-4efb-a7e4-cc7f57e4af4c" providerId="ADAL" clId="{4FF8134E-96E7-4868-ADFC-3B313C09C7A4}" dt="2025-03-24T14:41:35.615" v="6" actId="2696"/>
        <pc:sldMkLst>
          <pc:docMk/>
          <pc:sldMk cId="3856676547" sldId="299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396791732" sldId="30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656003035" sldId="30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559722134" sldId="307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002137345" sldId="308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283639755" sldId="311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54777201" sldId="31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90158677" sldId="31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94044604" sldId="315"/>
        </pc:sldMkLst>
      </pc:sldChg>
      <pc:sldChg chg="del">
        <pc:chgData name="Crilly, Aidan J" userId="361a778c-0adc-4efb-a7e4-cc7f57e4af4c" providerId="ADAL" clId="{4FF8134E-96E7-4868-ADFC-3B313C09C7A4}" dt="2025-03-24T14:40:16.839" v="0" actId="47"/>
        <pc:sldMkLst>
          <pc:docMk/>
          <pc:sldMk cId="675319027" sldId="316"/>
        </pc:sldMkLst>
      </pc:sldChg>
      <pc:sldChg chg="del">
        <pc:chgData name="Crilly, Aidan J" userId="361a778c-0adc-4efb-a7e4-cc7f57e4af4c" providerId="ADAL" clId="{4FF8134E-96E7-4868-ADFC-3B313C09C7A4}" dt="2025-03-24T14:41:35.615" v="6" actId="2696"/>
        <pc:sldMkLst>
          <pc:docMk/>
          <pc:sldMk cId="466342304" sldId="322"/>
        </pc:sldMkLst>
      </pc:sldChg>
      <pc:sldChg chg="modSp add mod">
        <pc:chgData name="Crilly, Aidan J" userId="361a778c-0adc-4efb-a7e4-cc7f57e4af4c" providerId="ADAL" clId="{4FF8134E-96E7-4868-ADFC-3B313C09C7A4}" dt="2025-03-24T15:33:05.151" v="264" actId="20577"/>
        <pc:sldMkLst>
          <pc:docMk/>
          <pc:sldMk cId="3433828433" sldId="32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348016068" sldId="33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658517894" sldId="33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540537288" sldId="336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69364931" sldId="338"/>
        </pc:sldMkLst>
      </pc:sldChg>
      <pc:sldChg chg="delSp modSp mod">
        <pc:chgData name="Crilly, Aidan J" userId="361a778c-0adc-4efb-a7e4-cc7f57e4af4c" providerId="ADAL" clId="{4FF8134E-96E7-4868-ADFC-3B313C09C7A4}" dt="2025-03-24T14:47:15.002" v="103" actId="6549"/>
        <pc:sldMkLst>
          <pc:docMk/>
          <pc:sldMk cId="1318490343" sldId="34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589823182" sldId="344"/>
        </pc:sldMkLst>
      </pc:sldChg>
      <pc:sldChg chg="del">
        <pc:chgData name="Crilly, Aidan J" userId="361a778c-0adc-4efb-a7e4-cc7f57e4af4c" providerId="ADAL" clId="{4FF8134E-96E7-4868-ADFC-3B313C09C7A4}" dt="2025-03-24T14:41:52.649" v="9" actId="47"/>
        <pc:sldMkLst>
          <pc:docMk/>
          <pc:sldMk cId="4117923768" sldId="345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877691471" sldId="348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765975679" sldId="354"/>
        </pc:sldMkLst>
      </pc:sldChg>
      <pc:sldChg chg="modSp add mod ord">
        <pc:chgData name="Crilly, Aidan J" userId="361a778c-0adc-4efb-a7e4-cc7f57e4af4c" providerId="ADAL" clId="{4FF8134E-96E7-4868-ADFC-3B313C09C7A4}" dt="2025-03-24T14:40:53.333" v="5" actId="20577"/>
        <pc:sldMkLst>
          <pc:docMk/>
          <pc:sldMk cId="2678342237" sldId="357"/>
        </pc:sldMkLst>
      </pc:sldChg>
      <pc:sldChg chg="addSp delSp modSp new mod">
        <pc:chgData name="Crilly, Aidan J" userId="361a778c-0adc-4efb-a7e4-cc7f57e4af4c" providerId="ADAL" clId="{4FF8134E-96E7-4868-ADFC-3B313C09C7A4}" dt="2025-03-24T15:44:00.293" v="813" actId="14100"/>
        <pc:sldMkLst>
          <pc:docMk/>
          <pc:sldMk cId="3352433949" sldId="358"/>
        </pc:sldMkLst>
      </pc:sldChg>
      <pc:sldChg chg="modSp add mod">
        <pc:chgData name="Crilly, Aidan J" userId="361a778c-0adc-4efb-a7e4-cc7f57e4af4c" providerId="ADAL" clId="{4FF8134E-96E7-4868-ADFC-3B313C09C7A4}" dt="2025-03-24T14:41:58.377" v="11" actId="113"/>
        <pc:sldMkLst>
          <pc:docMk/>
          <pc:sldMk cId="3746896355" sldId="359"/>
        </pc:sldMkLst>
      </pc:sldChg>
      <pc:sldChg chg="modSp add">
        <pc:chgData name="Crilly, Aidan J" userId="361a778c-0adc-4efb-a7e4-cc7f57e4af4c" providerId="ADAL" clId="{4FF8134E-96E7-4868-ADFC-3B313C09C7A4}" dt="2025-03-24T15:31:47.406" v="240" actId="113"/>
        <pc:sldMkLst>
          <pc:docMk/>
          <pc:sldMk cId="2081037444" sldId="360"/>
        </pc:sldMkLst>
      </pc:sldChg>
      <pc:sldChg chg="modSp new mod">
        <pc:chgData name="Crilly, Aidan J" userId="361a778c-0adc-4efb-a7e4-cc7f57e4af4c" providerId="ADAL" clId="{4FF8134E-96E7-4868-ADFC-3B313C09C7A4}" dt="2025-03-24T15:38:47.608" v="608" actId="27636"/>
        <pc:sldMkLst>
          <pc:docMk/>
          <pc:sldMk cId="2381766699" sldId="361"/>
        </pc:sldMkLst>
      </pc:sldChg>
      <pc:sldChg chg="add">
        <pc:chgData name="Crilly, Aidan J" userId="361a778c-0adc-4efb-a7e4-cc7f57e4af4c" providerId="ADAL" clId="{4FF8134E-96E7-4868-ADFC-3B313C09C7A4}" dt="2025-03-24T14:44:38.556" v="40" actId="2890"/>
        <pc:sldMkLst>
          <pc:docMk/>
          <pc:sldMk cId="1377640382" sldId="362"/>
        </pc:sldMkLst>
      </pc:sldChg>
      <pc:sldChg chg="addSp modSp add mod">
        <pc:chgData name="Crilly, Aidan J" userId="361a778c-0adc-4efb-a7e4-cc7f57e4af4c" providerId="ADAL" clId="{4FF8134E-96E7-4868-ADFC-3B313C09C7A4}" dt="2025-03-24T15:30:59.151" v="237" actId="1036"/>
        <pc:sldMkLst>
          <pc:docMk/>
          <pc:sldMk cId="1903784449" sldId="363"/>
        </pc:sldMkLst>
      </pc:sldChg>
      <pc:sldChg chg="delSp modSp add mod ord">
        <pc:chgData name="Crilly, Aidan J" userId="361a778c-0adc-4efb-a7e4-cc7f57e4af4c" providerId="ADAL" clId="{4FF8134E-96E7-4868-ADFC-3B313C09C7A4}" dt="2025-03-24T15:30:41.735" v="210"/>
        <pc:sldMkLst>
          <pc:docMk/>
          <pc:sldMk cId="3292880668" sldId="364"/>
        </pc:sldMkLst>
      </pc:sldChg>
      <pc:sldChg chg="modSp add mod">
        <pc:chgData name="Crilly, Aidan J" userId="361a778c-0adc-4efb-a7e4-cc7f57e4af4c" providerId="ADAL" clId="{4FF8134E-96E7-4868-ADFC-3B313C09C7A4}" dt="2025-03-24T15:39:24.437" v="612" actId="5793"/>
        <pc:sldMkLst>
          <pc:docMk/>
          <pc:sldMk cId="307191149" sldId="365"/>
        </pc:sldMkLst>
      </pc:sldChg>
      <pc:sldChg chg="addSp delSp modSp add mod">
        <pc:chgData name="Crilly, Aidan J" userId="361a778c-0adc-4efb-a7e4-cc7f57e4af4c" providerId="ADAL" clId="{4FF8134E-96E7-4868-ADFC-3B313C09C7A4}" dt="2025-03-24T15:42:58.906" v="797" actId="692"/>
        <pc:sldMkLst>
          <pc:docMk/>
          <pc:sldMk cId="2331802767" sldId="366"/>
        </pc:sldMkLst>
      </pc:sldChg>
    </pc:docChg>
  </pc:docChgLst>
  <pc:docChgLst>
    <pc:chgData name="Crilly, Aidan J" userId="361a778c-0adc-4efb-a7e4-cc7f57e4af4c" providerId="ADAL" clId="{4FF930BB-9A86-458F-A317-53F4A5B75F63}"/>
    <pc:docChg chg="undo custSel addSld delSld modSld sldOrd">
      <pc:chgData name="Crilly, Aidan J" userId="361a778c-0adc-4efb-a7e4-cc7f57e4af4c" providerId="ADAL" clId="{4FF930BB-9A86-458F-A317-53F4A5B75F63}" dt="2025-06-24T14:01:18.661" v="1446" actId="20577"/>
      <pc:docMkLst>
        <pc:docMk/>
      </pc:docMkLst>
      <pc:sldChg chg="addSp modSp mod">
        <pc:chgData name="Crilly, Aidan J" userId="361a778c-0adc-4efb-a7e4-cc7f57e4af4c" providerId="ADAL" clId="{4FF930BB-9A86-458F-A317-53F4A5B75F63}" dt="2025-06-24T13:58:17.984" v="1340" actId="3626"/>
        <pc:sldMkLst>
          <pc:docMk/>
          <pc:sldMk cId="417747667" sldId="257"/>
        </pc:sldMkLst>
        <pc:spChg chg="mod">
          <ac:chgData name="Crilly, Aidan J" userId="361a778c-0adc-4efb-a7e4-cc7f57e4af4c" providerId="ADAL" clId="{4FF930BB-9A86-458F-A317-53F4A5B75F63}" dt="2025-06-24T10:42:54.599" v="111" actId="20577"/>
          <ac:spMkLst>
            <pc:docMk/>
            <pc:sldMk cId="417747667" sldId="257"/>
            <ac:spMk id="3" creationId="{02332B0F-CAAF-6383-E5FE-C57BB5949A03}"/>
          </ac:spMkLst>
        </pc:spChg>
        <pc:spChg chg="add mod">
          <ac:chgData name="Crilly, Aidan J" userId="361a778c-0adc-4efb-a7e4-cc7f57e4af4c" providerId="ADAL" clId="{4FF930BB-9A86-458F-A317-53F4A5B75F63}" dt="2025-06-24T13:58:17.984" v="1340" actId="3626"/>
          <ac:spMkLst>
            <pc:docMk/>
            <pc:sldMk cId="417747667" sldId="257"/>
            <ac:spMk id="5" creationId="{9215639A-379B-F4C7-AFA9-09A9B7CECDBA}"/>
          </ac:spMkLst>
        </pc:spChg>
      </pc:sldChg>
      <pc:sldChg chg="add">
        <pc:chgData name="Crilly, Aidan J" userId="361a778c-0adc-4efb-a7e4-cc7f57e4af4c" providerId="ADAL" clId="{4FF930BB-9A86-458F-A317-53F4A5B75F63}" dt="2025-06-24T10:46:32.703" v="112"/>
        <pc:sldMkLst>
          <pc:docMk/>
          <pc:sldMk cId="2854777201" sldId="258"/>
        </pc:sldMkLst>
      </pc:sldChg>
      <pc:sldChg chg="del">
        <pc:chgData name="Crilly, Aidan J" userId="361a778c-0adc-4efb-a7e4-cc7f57e4af4c" providerId="ADAL" clId="{4FF930BB-9A86-458F-A317-53F4A5B75F63}" dt="2025-06-24T10:23:02.977" v="1" actId="47"/>
        <pc:sldMkLst>
          <pc:docMk/>
          <pc:sldMk cId="3243298518" sldId="258"/>
        </pc:sldMkLst>
      </pc:sldChg>
      <pc:sldChg chg="modSp mod">
        <pc:chgData name="Crilly, Aidan J" userId="361a778c-0adc-4efb-a7e4-cc7f57e4af4c" providerId="ADAL" clId="{4FF930BB-9A86-458F-A317-53F4A5B75F63}" dt="2025-06-24T10:48:39.119" v="138" actId="113"/>
        <pc:sldMkLst>
          <pc:docMk/>
          <pc:sldMk cId="2323674936" sldId="259"/>
        </pc:sldMkLst>
        <pc:spChg chg="mod">
          <ac:chgData name="Crilly, Aidan J" userId="361a778c-0adc-4efb-a7e4-cc7f57e4af4c" providerId="ADAL" clId="{4FF930BB-9A86-458F-A317-53F4A5B75F63}" dt="2025-06-24T10:48:39.119" v="138" actId="113"/>
          <ac:spMkLst>
            <pc:docMk/>
            <pc:sldMk cId="2323674936" sldId="259"/>
            <ac:spMk id="2" creationId="{C431B1FD-530C-18F7-D345-9608CB5C6426}"/>
          </ac:spMkLst>
        </pc:spChg>
      </pc:sldChg>
      <pc:sldChg chg="add">
        <pc:chgData name="Crilly, Aidan J" userId="361a778c-0adc-4efb-a7e4-cc7f57e4af4c" providerId="ADAL" clId="{4FF930BB-9A86-458F-A317-53F4A5B75F63}" dt="2025-06-24T10:29:00.027" v="16"/>
        <pc:sldMkLst>
          <pc:docMk/>
          <pc:sldMk cId="3952916096" sldId="265"/>
        </pc:sldMkLst>
      </pc:sldChg>
      <pc:sldChg chg="add">
        <pc:chgData name="Crilly, Aidan J" userId="361a778c-0adc-4efb-a7e4-cc7f57e4af4c" providerId="ADAL" clId="{4FF930BB-9A86-458F-A317-53F4A5B75F63}" dt="2025-06-24T10:29:00.027" v="16"/>
        <pc:sldMkLst>
          <pc:docMk/>
          <pc:sldMk cId="4206672713" sldId="266"/>
        </pc:sldMkLst>
      </pc:sldChg>
      <pc:sldChg chg="add">
        <pc:chgData name="Crilly, Aidan J" userId="361a778c-0adc-4efb-a7e4-cc7f57e4af4c" providerId="ADAL" clId="{4FF930BB-9A86-458F-A317-53F4A5B75F63}" dt="2025-06-24T10:29:00.027" v="16"/>
        <pc:sldMkLst>
          <pc:docMk/>
          <pc:sldMk cId="1510011976" sldId="267"/>
        </pc:sldMkLst>
      </pc:sldChg>
      <pc:sldChg chg="add">
        <pc:chgData name="Crilly, Aidan J" userId="361a778c-0adc-4efb-a7e4-cc7f57e4af4c" providerId="ADAL" clId="{4FF930BB-9A86-458F-A317-53F4A5B75F63}" dt="2025-06-24T10:46:32.703" v="112"/>
        <pc:sldMkLst>
          <pc:docMk/>
          <pc:sldMk cId="1222523580" sldId="295"/>
        </pc:sldMkLst>
      </pc:sldChg>
      <pc:sldChg chg="add">
        <pc:chgData name="Crilly, Aidan J" userId="361a778c-0adc-4efb-a7e4-cc7f57e4af4c" providerId="ADAL" clId="{4FF930BB-9A86-458F-A317-53F4A5B75F63}" dt="2025-06-24T10:29:00.027" v="16"/>
        <pc:sldMkLst>
          <pc:docMk/>
          <pc:sldMk cId="3479607316" sldId="296"/>
        </pc:sldMkLst>
      </pc:sldChg>
      <pc:sldChg chg="add">
        <pc:chgData name="Crilly, Aidan J" userId="361a778c-0adc-4efb-a7e4-cc7f57e4af4c" providerId="ADAL" clId="{4FF930BB-9A86-458F-A317-53F4A5B75F63}" dt="2025-06-24T10:29:00.027" v="16"/>
        <pc:sldMkLst>
          <pc:docMk/>
          <pc:sldMk cId="2430885711" sldId="297"/>
        </pc:sldMkLst>
      </pc:sldChg>
      <pc:sldChg chg="modSp mod">
        <pc:chgData name="Crilly, Aidan J" userId="361a778c-0adc-4efb-a7e4-cc7f57e4af4c" providerId="ADAL" clId="{4FF930BB-9A86-458F-A317-53F4A5B75F63}" dt="2025-06-24T12:08:53.119" v="1327" actId="114"/>
        <pc:sldMkLst>
          <pc:docMk/>
          <pc:sldMk cId="3090491849" sldId="302"/>
        </pc:sldMkLst>
        <pc:spChg chg="mod">
          <ac:chgData name="Crilly, Aidan J" userId="361a778c-0adc-4efb-a7e4-cc7f57e4af4c" providerId="ADAL" clId="{4FF930BB-9A86-458F-A317-53F4A5B75F63}" dt="2025-06-24T12:08:53.119" v="1327" actId="114"/>
          <ac:spMkLst>
            <pc:docMk/>
            <pc:sldMk cId="3090491849" sldId="302"/>
            <ac:spMk id="3" creationId="{FB0F2C9B-8A26-578F-93CB-FD000D0460A6}"/>
          </ac:spMkLst>
        </pc:spChg>
      </pc:sldChg>
      <pc:sldChg chg="modSp mod ord">
        <pc:chgData name="Crilly, Aidan J" userId="361a778c-0adc-4efb-a7e4-cc7f57e4af4c" providerId="ADAL" clId="{4FF930BB-9A86-458F-A317-53F4A5B75F63}" dt="2025-06-24T10:33:01.039" v="55" actId="20577"/>
        <pc:sldMkLst>
          <pc:docMk/>
          <pc:sldMk cId="4272938404" sldId="306"/>
        </pc:sldMkLst>
        <pc:spChg chg="mod">
          <ac:chgData name="Crilly, Aidan J" userId="361a778c-0adc-4efb-a7e4-cc7f57e4af4c" providerId="ADAL" clId="{4FF930BB-9A86-458F-A317-53F4A5B75F63}" dt="2025-06-24T10:33:01.039" v="55" actId="20577"/>
          <ac:spMkLst>
            <pc:docMk/>
            <pc:sldMk cId="4272938404" sldId="306"/>
            <ac:spMk id="3" creationId="{FB0F2C9B-8A26-578F-93CB-FD000D0460A6}"/>
          </ac:spMkLst>
        </pc:spChg>
      </pc:sldChg>
      <pc:sldChg chg="modSp mod">
        <pc:chgData name="Crilly, Aidan J" userId="361a778c-0adc-4efb-a7e4-cc7f57e4af4c" providerId="ADAL" clId="{4FF930BB-9A86-458F-A317-53F4A5B75F63}" dt="2025-06-24T12:08:34.152" v="1326" actId="20577"/>
        <pc:sldMkLst>
          <pc:docMk/>
          <pc:sldMk cId="2114367601" sldId="325"/>
        </pc:sldMkLst>
        <pc:spChg chg="mod">
          <ac:chgData name="Crilly, Aidan J" userId="361a778c-0adc-4efb-a7e4-cc7f57e4af4c" providerId="ADAL" clId="{4FF930BB-9A86-458F-A317-53F4A5B75F63}" dt="2025-06-24T12:08:34.152" v="1326" actId="20577"/>
          <ac:spMkLst>
            <pc:docMk/>
            <pc:sldMk cId="2114367601" sldId="325"/>
            <ac:spMk id="3" creationId="{E37A3537-DA4A-4B9F-D97F-A23CDF550CD8}"/>
          </ac:spMkLst>
        </pc:spChg>
      </pc:sldChg>
      <pc:sldChg chg="addSp modSp mod ord">
        <pc:chgData name="Crilly, Aidan J" userId="361a778c-0adc-4efb-a7e4-cc7f57e4af4c" providerId="ADAL" clId="{4FF930BB-9A86-458F-A317-53F4A5B75F63}" dt="2025-06-24T13:58:45.506" v="1342"/>
        <pc:sldMkLst>
          <pc:docMk/>
          <pc:sldMk cId="3111957653" sldId="335"/>
        </pc:sldMkLst>
        <pc:spChg chg="mod">
          <ac:chgData name="Crilly, Aidan J" userId="361a778c-0adc-4efb-a7e4-cc7f57e4af4c" providerId="ADAL" clId="{4FF930BB-9A86-458F-A317-53F4A5B75F63}" dt="2025-06-24T11:11:42.267" v="230" actId="120"/>
          <ac:spMkLst>
            <pc:docMk/>
            <pc:sldMk cId="3111957653" sldId="335"/>
            <ac:spMk id="2" creationId="{70ECC966-2692-6C95-EB89-D97CE693FFE2}"/>
          </ac:spMkLst>
        </pc:spChg>
        <pc:spChg chg="mod">
          <ac:chgData name="Crilly, Aidan J" userId="361a778c-0adc-4efb-a7e4-cc7f57e4af4c" providerId="ADAL" clId="{4FF930BB-9A86-458F-A317-53F4A5B75F63}" dt="2025-06-24T11:11:32.620" v="228" actId="14100"/>
          <ac:spMkLst>
            <pc:docMk/>
            <pc:sldMk cId="3111957653" sldId="335"/>
            <ac:spMk id="3" creationId="{2592D6DF-0569-BBA4-7426-3FF88C661E32}"/>
          </ac:spMkLst>
        </pc:spChg>
        <pc:spChg chg="add mod">
          <ac:chgData name="Crilly, Aidan J" userId="361a778c-0adc-4efb-a7e4-cc7f57e4af4c" providerId="ADAL" clId="{4FF930BB-9A86-458F-A317-53F4A5B75F63}" dt="2025-06-24T13:58:45.506" v="1342"/>
          <ac:spMkLst>
            <pc:docMk/>
            <pc:sldMk cId="3111957653" sldId="335"/>
            <ac:spMk id="4" creationId="{2370C0C6-509D-A24A-6B9D-58B421B75623}"/>
          </ac:spMkLst>
        </pc:spChg>
      </pc:sldChg>
      <pc:sldChg chg="del">
        <pc:chgData name="Crilly, Aidan J" userId="361a778c-0adc-4efb-a7e4-cc7f57e4af4c" providerId="ADAL" clId="{4FF930BB-9A86-458F-A317-53F4A5B75F63}" dt="2025-06-24T10:24:14.201" v="2" actId="47"/>
        <pc:sldMkLst>
          <pc:docMk/>
          <pc:sldMk cId="2416050115" sldId="337"/>
        </pc:sldMkLst>
      </pc:sldChg>
      <pc:sldChg chg="del">
        <pc:chgData name="Crilly, Aidan J" userId="361a778c-0adc-4efb-a7e4-cc7f57e4af4c" providerId="ADAL" clId="{4FF930BB-9A86-458F-A317-53F4A5B75F63}" dt="2025-06-24T10:55:48.661" v="193" actId="47"/>
        <pc:sldMkLst>
          <pc:docMk/>
          <pc:sldMk cId="1434132936" sldId="352"/>
        </pc:sldMkLst>
      </pc:sldChg>
      <pc:sldChg chg="del">
        <pc:chgData name="Crilly, Aidan J" userId="361a778c-0adc-4efb-a7e4-cc7f57e4af4c" providerId="ADAL" clId="{4FF930BB-9A86-458F-A317-53F4A5B75F63}" dt="2025-06-24T10:40:23.862" v="59" actId="47"/>
        <pc:sldMkLst>
          <pc:docMk/>
          <pc:sldMk cId="4184232666" sldId="368"/>
        </pc:sldMkLst>
      </pc:sldChg>
      <pc:sldChg chg="addSp delSp modSp mod">
        <pc:chgData name="Crilly, Aidan J" userId="361a778c-0adc-4efb-a7e4-cc7f57e4af4c" providerId="ADAL" clId="{4FF930BB-9A86-458F-A317-53F4A5B75F63}" dt="2025-06-24T10:48:54.071" v="142" actId="113"/>
        <pc:sldMkLst>
          <pc:docMk/>
          <pc:sldMk cId="3189462385" sldId="369"/>
        </pc:sldMkLst>
        <pc:spChg chg="del">
          <ac:chgData name="Crilly, Aidan J" userId="361a778c-0adc-4efb-a7e4-cc7f57e4af4c" providerId="ADAL" clId="{4FF930BB-9A86-458F-A317-53F4A5B75F63}" dt="2025-06-24T10:48:44.146" v="139" actId="478"/>
          <ac:spMkLst>
            <pc:docMk/>
            <pc:sldMk cId="3189462385" sldId="369"/>
            <ac:spMk id="2" creationId="{926DBEEC-8AD1-85F8-E271-7807E58AC3F1}"/>
          </ac:spMkLst>
        </pc:spChg>
        <pc:spChg chg="add del mod">
          <ac:chgData name="Crilly, Aidan J" userId="361a778c-0adc-4efb-a7e4-cc7f57e4af4c" providerId="ADAL" clId="{4FF930BB-9A86-458F-A317-53F4A5B75F63}" dt="2025-06-24T10:48:46.394" v="141" actId="478"/>
          <ac:spMkLst>
            <pc:docMk/>
            <pc:sldMk cId="3189462385" sldId="369"/>
            <ac:spMk id="6" creationId="{7C525A84-4E40-BE09-995D-ADF95E13336F}"/>
          </ac:spMkLst>
        </pc:spChg>
        <pc:spChg chg="add mod">
          <ac:chgData name="Crilly, Aidan J" userId="361a778c-0adc-4efb-a7e4-cc7f57e4af4c" providerId="ADAL" clId="{4FF930BB-9A86-458F-A317-53F4A5B75F63}" dt="2025-06-24T10:48:54.071" v="142" actId="113"/>
          <ac:spMkLst>
            <pc:docMk/>
            <pc:sldMk cId="3189462385" sldId="369"/>
            <ac:spMk id="7" creationId="{66DF159A-4F10-090A-5D40-2C789D282860}"/>
          </ac:spMkLst>
        </pc:spChg>
      </pc:sldChg>
      <pc:sldChg chg="del">
        <pc:chgData name="Crilly, Aidan J" userId="361a778c-0adc-4efb-a7e4-cc7f57e4af4c" providerId="ADAL" clId="{4FF930BB-9A86-458F-A317-53F4A5B75F63}" dt="2025-06-24T10:23:02.977" v="1" actId="47"/>
        <pc:sldMkLst>
          <pc:docMk/>
          <pc:sldMk cId="1074887043" sldId="370"/>
        </pc:sldMkLst>
      </pc:sldChg>
      <pc:sldChg chg="addSp modSp mod">
        <pc:chgData name="Crilly, Aidan J" userId="361a778c-0adc-4efb-a7e4-cc7f57e4af4c" providerId="ADAL" clId="{4FF930BB-9A86-458F-A317-53F4A5B75F63}" dt="2025-06-24T13:58:48.437" v="1343"/>
        <pc:sldMkLst>
          <pc:docMk/>
          <pc:sldMk cId="3959139750" sldId="371"/>
        </pc:sldMkLst>
        <pc:spChg chg="mod">
          <ac:chgData name="Crilly, Aidan J" userId="361a778c-0adc-4efb-a7e4-cc7f57e4af4c" providerId="ADAL" clId="{4FF930BB-9A86-458F-A317-53F4A5B75F63}" dt="2025-06-24T11:11:54.367" v="238" actId="120"/>
          <ac:spMkLst>
            <pc:docMk/>
            <pc:sldMk cId="3959139750" sldId="371"/>
            <ac:spMk id="2" creationId="{0F53B653-FBB0-15D8-07FB-8016C077148C}"/>
          </ac:spMkLst>
        </pc:spChg>
        <pc:spChg chg="mod">
          <ac:chgData name="Crilly, Aidan J" userId="361a778c-0adc-4efb-a7e4-cc7f57e4af4c" providerId="ADAL" clId="{4FF930BB-9A86-458F-A317-53F4A5B75F63}" dt="2025-06-24T11:11:51.781" v="236" actId="27636"/>
          <ac:spMkLst>
            <pc:docMk/>
            <pc:sldMk cId="3959139750" sldId="371"/>
            <ac:spMk id="3" creationId="{0DB5D1F5-E7E9-6535-B7F8-9466F0D9F9CB}"/>
          </ac:spMkLst>
        </pc:spChg>
        <pc:spChg chg="add mod">
          <ac:chgData name="Crilly, Aidan J" userId="361a778c-0adc-4efb-a7e4-cc7f57e4af4c" providerId="ADAL" clId="{4FF930BB-9A86-458F-A317-53F4A5B75F63}" dt="2025-06-24T13:58:48.437" v="1343"/>
          <ac:spMkLst>
            <pc:docMk/>
            <pc:sldMk cId="3959139750" sldId="371"/>
            <ac:spMk id="4" creationId="{C0D69859-3FF2-0A1C-2B65-B5003999D334}"/>
          </ac:spMkLst>
        </pc:spChg>
      </pc:sldChg>
      <pc:sldChg chg="del">
        <pc:chgData name="Crilly, Aidan J" userId="361a778c-0adc-4efb-a7e4-cc7f57e4af4c" providerId="ADAL" clId="{4FF930BB-9A86-458F-A317-53F4A5B75F63}" dt="2025-06-24T10:40:26.111" v="60" actId="47"/>
        <pc:sldMkLst>
          <pc:docMk/>
          <pc:sldMk cId="1216370943" sldId="372"/>
        </pc:sldMkLst>
      </pc:sldChg>
      <pc:sldChg chg="del">
        <pc:chgData name="Crilly, Aidan J" userId="361a778c-0adc-4efb-a7e4-cc7f57e4af4c" providerId="ADAL" clId="{4FF930BB-9A86-458F-A317-53F4A5B75F63}" dt="2025-06-24T10:40:00.432" v="56" actId="47"/>
        <pc:sldMkLst>
          <pc:docMk/>
          <pc:sldMk cId="2227418173" sldId="373"/>
        </pc:sldMkLst>
      </pc:sldChg>
      <pc:sldChg chg="del">
        <pc:chgData name="Crilly, Aidan J" userId="361a778c-0adc-4efb-a7e4-cc7f57e4af4c" providerId="ADAL" clId="{4FF930BB-9A86-458F-A317-53F4A5B75F63}" dt="2025-06-24T10:40:00.432" v="56" actId="47"/>
        <pc:sldMkLst>
          <pc:docMk/>
          <pc:sldMk cId="1429422089" sldId="374"/>
        </pc:sldMkLst>
      </pc:sldChg>
      <pc:sldChg chg="modSp add mod">
        <pc:chgData name="Crilly, Aidan J" userId="361a778c-0adc-4efb-a7e4-cc7f57e4af4c" providerId="ADAL" clId="{4FF930BB-9A86-458F-A317-53F4A5B75F63}" dt="2025-06-24T10:52:09.709" v="190"/>
        <pc:sldMkLst>
          <pc:docMk/>
          <pc:sldMk cId="421573076" sldId="375"/>
        </pc:sldMkLst>
        <pc:spChg chg="mod">
          <ac:chgData name="Crilly, Aidan J" userId="361a778c-0adc-4efb-a7e4-cc7f57e4af4c" providerId="ADAL" clId="{4FF930BB-9A86-458F-A317-53F4A5B75F63}" dt="2025-06-24T10:24:48.851" v="15" actId="20577"/>
          <ac:spMkLst>
            <pc:docMk/>
            <pc:sldMk cId="421573076" sldId="375"/>
            <ac:spMk id="2" creationId="{A0AB976C-DA0E-6EA4-A674-FBD8BF6EF6F9}"/>
          </ac:spMkLst>
        </pc:spChg>
        <pc:spChg chg="mod">
          <ac:chgData name="Crilly, Aidan J" userId="361a778c-0adc-4efb-a7e4-cc7f57e4af4c" providerId="ADAL" clId="{4FF930BB-9A86-458F-A317-53F4A5B75F63}" dt="2025-06-24T10:52:09.709" v="190"/>
          <ac:spMkLst>
            <pc:docMk/>
            <pc:sldMk cId="421573076" sldId="375"/>
            <ac:spMk id="3" creationId="{E4728FBB-2898-BC30-1269-24055DBF05D3}"/>
          </ac:spMkLst>
        </pc:spChg>
      </pc:sldChg>
      <pc:sldChg chg="addSp delSp modSp new mod">
        <pc:chgData name="Crilly, Aidan J" userId="361a778c-0adc-4efb-a7e4-cc7f57e4af4c" providerId="ADAL" clId="{4FF930BB-9A86-458F-A317-53F4A5B75F63}" dt="2025-06-24T13:58:42.491" v="1341"/>
        <pc:sldMkLst>
          <pc:docMk/>
          <pc:sldMk cId="3799250172" sldId="376"/>
        </pc:sldMkLst>
        <pc:spChg chg="mod">
          <ac:chgData name="Crilly, Aidan J" userId="361a778c-0adc-4efb-a7e4-cc7f57e4af4c" providerId="ADAL" clId="{4FF930BB-9A86-458F-A317-53F4A5B75F63}" dt="2025-06-24T11:12:08.376" v="247" actId="20577"/>
          <ac:spMkLst>
            <pc:docMk/>
            <pc:sldMk cId="3799250172" sldId="376"/>
            <ac:spMk id="2" creationId="{274246CC-78F9-A145-D810-32630C3FB845}"/>
          </ac:spMkLst>
        </pc:spChg>
        <pc:spChg chg="del">
          <ac:chgData name="Crilly, Aidan J" userId="361a778c-0adc-4efb-a7e4-cc7f57e4af4c" providerId="ADAL" clId="{4FF930BB-9A86-458F-A317-53F4A5B75F63}" dt="2025-06-24T10:29:47.292" v="45" actId="478"/>
          <ac:spMkLst>
            <pc:docMk/>
            <pc:sldMk cId="3799250172" sldId="376"/>
            <ac:spMk id="3" creationId="{1992D907-A67C-A57E-1274-E152ECAD1E68}"/>
          </ac:spMkLst>
        </pc:spChg>
        <pc:spChg chg="add mod">
          <ac:chgData name="Crilly, Aidan J" userId="361a778c-0adc-4efb-a7e4-cc7f57e4af4c" providerId="ADAL" clId="{4FF930BB-9A86-458F-A317-53F4A5B75F63}" dt="2025-06-24T11:12:35.277" v="271" actId="14100"/>
          <ac:spMkLst>
            <pc:docMk/>
            <pc:sldMk cId="3799250172" sldId="376"/>
            <ac:spMk id="4" creationId="{4BB14F4D-2515-63B5-42A7-C1EA34A10975}"/>
          </ac:spMkLst>
        </pc:spChg>
        <pc:spChg chg="add mod">
          <ac:chgData name="Crilly, Aidan J" userId="361a778c-0adc-4efb-a7e4-cc7f57e4af4c" providerId="ADAL" clId="{4FF930BB-9A86-458F-A317-53F4A5B75F63}" dt="2025-06-24T13:58:42.491" v="1341"/>
          <ac:spMkLst>
            <pc:docMk/>
            <pc:sldMk cId="3799250172" sldId="376"/>
            <ac:spMk id="5" creationId="{185D79BB-DF97-BFD4-11C6-BA0BABE18C66}"/>
          </ac:spMkLst>
        </pc:spChg>
      </pc:sldChg>
      <pc:sldChg chg="add">
        <pc:chgData name="Crilly, Aidan J" userId="361a778c-0adc-4efb-a7e4-cc7f57e4af4c" providerId="ADAL" clId="{4FF930BB-9A86-458F-A317-53F4A5B75F63}" dt="2025-06-24T10:46:32.703" v="112"/>
        <pc:sldMkLst>
          <pc:docMk/>
          <pc:sldMk cId="2058908872" sldId="377"/>
        </pc:sldMkLst>
      </pc:sldChg>
      <pc:sldChg chg="add">
        <pc:chgData name="Crilly, Aidan J" userId="361a778c-0adc-4efb-a7e4-cc7f57e4af4c" providerId="ADAL" clId="{4FF930BB-9A86-458F-A317-53F4A5B75F63}" dt="2025-06-24T10:46:32.703" v="112"/>
        <pc:sldMkLst>
          <pc:docMk/>
          <pc:sldMk cId="2890158677" sldId="378"/>
        </pc:sldMkLst>
      </pc:sldChg>
      <pc:sldChg chg="addSp delSp modSp new mod">
        <pc:chgData name="Crilly, Aidan J" userId="361a778c-0adc-4efb-a7e4-cc7f57e4af4c" providerId="ADAL" clId="{4FF930BB-9A86-458F-A317-53F4A5B75F63}" dt="2025-06-24T14:01:18.661" v="1446" actId="20577"/>
        <pc:sldMkLst>
          <pc:docMk/>
          <pc:sldMk cId="1101790160" sldId="379"/>
        </pc:sldMkLst>
        <pc:spChg chg="mod">
          <ac:chgData name="Crilly, Aidan J" userId="361a778c-0adc-4efb-a7e4-cc7f57e4af4c" providerId="ADAL" clId="{4FF930BB-9A86-458F-A317-53F4A5B75F63}" dt="2025-06-24T10:48:57.767" v="143" actId="113"/>
          <ac:spMkLst>
            <pc:docMk/>
            <pc:sldMk cId="1101790160" sldId="379"/>
            <ac:spMk id="2" creationId="{9CE33C9E-BDDA-2D44-EF32-522DC6C1C95E}"/>
          </ac:spMkLst>
        </pc:spChg>
        <pc:spChg chg="del">
          <ac:chgData name="Crilly, Aidan J" userId="361a778c-0adc-4efb-a7e4-cc7f57e4af4c" providerId="ADAL" clId="{4FF930BB-9A86-458F-A317-53F4A5B75F63}" dt="2025-06-24T14:00:26.917" v="1363" actId="478"/>
          <ac:spMkLst>
            <pc:docMk/>
            <pc:sldMk cId="1101790160" sldId="379"/>
            <ac:spMk id="3" creationId="{1618BBF1-71E3-80B7-783F-95634837F3DB}"/>
          </ac:spMkLst>
        </pc:spChg>
        <pc:spChg chg="add mod">
          <ac:chgData name="Crilly, Aidan J" userId="361a778c-0adc-4efb-a7e4-cc7f57e4af4c" providerId="ADAL" clId="{4FF930BB-9A86-458F-A317-53F4A5B75F63}" dt="2025-06-24T14:00:34.952" v="1378" actId="692"/>
          <ac:spMkLst>
            <pc:docMk/>
            <pc:sldMk cId="1101790160" sldId="379"/>
            <ac:spMk id="6" creationId="{253FB008-4F4C-F83C-0953-BEB148E2414A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7" creationId="{316EACB1-B44C-5FE5-72B9-7A61EF3CD3F6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8" creationId="{0B494955-0197-4F35-5189-2D80C0DD6B6C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9" creationId="{AFAFE403-CA79-EF5C-9544-84927B26C817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10" creationId="{0142DF78-A279-B20C-BA64-595A823F1F76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11" creationId="{6BF5263D-7B24-2699-5F4F-AF243FACC69A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12" creationId="{79440A2B-5DD7-391F-6CC3-3A0E4E775B50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13" creationId="{3A5F9248-EAB9-620A-1C48-60FE9B15A60E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14" creationId="{83259D99-C4FA-02BA-E656-5DA910FFBD44}"/>
          </ac:spMkLst>
        </pc:spChg>
        <pc:spChg chg="add mod">
          <ac:chgData name="Crilly, Aidan J" userId="361a778c-0adc-4efb-a7e4-cc7f57e4af4c" providerId="ADAL" clId="{4FF930BB-9A86-458F-A317-53F4A5B75F63}" dt="2025-06-24T14:01:18.661" v="1446" actId="20577"/>
          <ac:spMkLst>
            <pc:docMk/>
            <pc:sldMk cId="1101790160" sldId="379"/>
            <ac:spMk id="15" creationId="{A948F295-5B4D-0891-205C-A50A80489321}"/>
          </ac:spMkLst>
        </pc:spChg>
        <pc:cxnChg chg="add mod">
          <ac:chgData name="Crilly, Aidan J" userId="361a778c-0adc-4efb-a7e4-cc7f57e4af4c" providerId="ADAL" clId="{4FF930BB-9A86-458F-A317-53F4A5B75F63}" dt="2025-06-24T14:00:24.926" v="1362"/>
          <ac:cxnSpMkLst>
            <pc:docMk/>
            <pc:sldMk cId="1101790160" sldId="379"/>
            <ac:cxnSpMk id="5" creationId="{23A6150D-6DE5-3D90-D2E3-74881524AC53}"/>
          </ac:cxnSpMkLst>
        </pc:cxnChg>
      </pc:sldChg>
      <pc:sldChg chg="modSp new mod">
        <pc:chgData name="Crilly, Aidan J" userId="361a778c-0adc-4efb-a7e4-cc7f57e4af4c" providerId="ADAL" clId="{4FF930BB-9A86-458F-A317-53F4A5B75F63}" dt="2025-06-24T13:59:00.954" v="1361" actId="20577"/>
        <pc:sldMkLst>
          <pc:docMk/>
          <pc:sldMk cId="1969021268" sldId="380"/>
        </pc:sldMkLst>
        <pc:spChg chg="mod">
          <ac:chgData name="Crilly, Aidan J" userId="361a778c-0adc-4efb-a7e4-cc7f57e4af4c" providerId="ADAL" clId="{4FF930BB-9A86-458F-A317-53F4A5B75F63}" dt="2025-06-24T10:55:31.760" v="192"/>
          <ac:spMkLst>
            <pc:docMk/>
            <pc:sldMk cId="1969021268" sldId="380"/>
            <ac:spMk id="2" creationId="{E0D01AD6-3367-F02A-24BD-50DFC8ABCC9F}"/>
          </ac:spMkLst>
        </pc:spChg>
        <pc:spChg chg="mod">
          <ac:chgData name="Crilly, Aidan J" userId="361a778c-0adc-4efb-a7e4-cc7f57e4af4c" providerId="ADAL" clId="{4FF930BB-9A86-458F-A317-53F4A5B75F63}" dt="2025-06-24T13:59:00.954" v="1361" actId="20577"/>
          <ac:spMkLst>
            <pc:docMk/>
            <pc:sldMk cId="1969021268" sldId="380"/>
            <ac:spMk id="3" creationId="{3FD56722-BD51-5F45-0290-76FD2475FBF9}"/>
          </ac:spMkLst>
        </pc:spChg>
      </pc:sldChg>
      <pc:sldChg chg="add">
        <pc:chgData name="Crilly, Aidan J" userId="361a778c-0adc-4efb-a7e4-cc7f57e4af4c" providerId="ADAL" clId="{4FF930BB-9A86-458F-A317-53F4A5B75F63}" dt="2025-06-24T10:55:54.388" v="194"/>
        <pc:sldMkLst>
          <pc:docMk/>
          <pc:sldMk cId="4252366359" sldId="381"/>
        </pc:sldMkLst>
      </pc:sldChg>
      <pc:sldChg chg="modSp new mod">
        <pc:chgData name="Crilly, Aidan J" userId="361a778c-0adc-4efb-a7e4-cc7f57e4af4c" providerId="ADAL" clId="{4FF930BB-9A86-458F-A317-53F4A5B75F63}" dt="2025-06-24T11:31:57.975" v="824" actId="20577"/>
        <pc:sldMkLst>
          <pc:docMk/>
          <pc:sldMk cId="1962906429" sldId="382"/>
        </pc:sldMkLst>
        <pc:spChg chg="mod">
          <ac:chgData name="Crilly, Aidan J" userId="361a778c-0adc-4efb-a7e4-cc7f57e4af4c" providerId="ADAL" clId="{4FF930BB-9A86-458F-A317-53F4A5B75F63}" dt="2025-06-24T10:59:04.366" v="224" actId="20577"/>
          <ac:spMkLst>
            <pc:docMk/>
            <pc:sldMk cId="1962906429" sldId="382"/>
            <ac:spMk id="2" creationId="{9966F16A-DA4C-DD31-EE75-A008E2B5B8D2}"/>
          </ac:spMkLst>
        </pc:spChg>
        <pc:spChg chg="mod">
          <ac:chgData name="Crilly, Aidan J" userId="361a778c-0adc-4efb-a7e4-cc7f57e4af4c" providerId="ADAL" clId="{4FF930BB-9A86-458F-A317-53F4A5B75F63}" dt="2025-06-24T11:31:57.975" v="824" actId="20577"/>
          <ac:spMkLst>
            <pc:docMk/>
            <pc:sldMk cId="1962906429" sldId="382"/>
            <ac:spMk id="3" creationId="{5FCE4D19-5208-306A-5358-F0849F389F42}"/>
          </ac:spMkLst>
        </pc:spChg>
      </pc:sldChg>
      <pc:sldChg chg="addSp delSp modSp new mod">
        <pc:chgData name="Crilly, Aidan J" userId="361a778c-0adc-4efb-a7e4-cc7f57e4af4c" providerId="ADAL" clId="{4FF930BB-9A86-458F-A317-53F4A5B75F63}" dt="2025-06-24T12:02:44.644" v="1325" actId="1076"/>
        <pc:sldMkLst>
          <pc:docMk/>
          <pc:sldMk cId="2568163440" sldId="383"/>
        </pc:sldMkLst>
        <pc:spChg chg="mod">
          <ac:chgData name="Crilly, Aidan J" userId="361a778c-0adc-4efb-a7e4-cc7f57e4af4c" providerId="ADAL" clId="{4FF930BB-9A86-458F-A317-53F4A5B75F63}" dt="2025-06-24T11:45:06.136" v="864" actId="20577"/>
          <ac:spMkLst>
            <pc:docMk/>
            <pc:sldMk cId="2568163440" sldId="383"/>
            <ac:spMk id="2" creationId="{39163AAF-F3E6-70A7-93AE-59AB9B8BF344}"/>
          </ac:spMkLst>
        </pc:spChg>
        <pc:spChg chg="del">
          <ac:chgData name="Crilly, Aidan J" userId="361a778c-0adc-4efb-a7e4-cc7f57e4af4c" providerId="ADAL" clId="{4FF930BB-9A86-458F-A317-53F4A5B75F63}" dt="2025-06-24T11:45:13.739" v="865" actId="478"/>
          <ac:spMkLst>
            <pc:docMk/>
            <pc:sldMk cId="2568163440" sldId="383"/>
            <ac:spMk id="3" creationId="{B9720358-D98B-C7DD-1BB0-2C769A2340C1}"/>
          </ac:spMkLst>
        </pc:spChg>
        <pc:spChg chg="add mod">
          <ac:chgData name="Crilly, Aidan J" userId="361a778c-0adc-4efb-a7e4-cc7f57e4af4c" providerId="ADAL" clId="{4FF930BB-9A86-458F-A317-53F4A5B75F63}" dt="2025-06-24T12:02:10.210" v="1305" actId="14100"/>
          <ac:spMkLst>
            <pc:docMk/>
            <pc:sldMk cId="2568163440" sldId="383"/>
            <ac:spMk id="9" creationId="{525DE693-39CC-D973-214A-B3EC83966D5D}"/>
          </ac:spMkLst>
        </pc:spChg>
        <pc:spChg chg="add mod">
          <ac:chgData name="Crilly, Aidan J" userId="361a778c-0adc-4efb-a7e4-cc7f57e4af4c" providerId="ADAL" clId="{4FF930BB-9A86-458F-A317-53F4A5B75F63}" dt="2025-06-24T12:02:06.657" v="1304" actId="14100"/>
          <ac:spMkLst>
            <pc:docMk/>
            <pc:sldMk cId="2568163440" sldId="383"/>
            <ac:spMk id="10" creationId="{264D7CBA-EFD5-5D16-6806-30269F280440}"/>
          </ac:spMkLst>
        </pc:spChg>
        <pc:spChg chg="add mod">
          <ac:chgData name="Crilly, Aidan J" userId="361a778c-0adc-4efb-a7e4-cc7f57e4af4c" providerId="ADAL" clId="{4FF930BB-9A86-458F-A317-53F4A5B75F63}" dt="2025-06-24T12:01:31.827" v="1286" actId="1037"/>
          <ac:spMkLst>
            <pc:docMk/>
            <pc:sldMk cId="2568163440" sldId="383"/>
            <ac:spMk id="12" creationId="{862558B0-D976-C6FF-0B97-669FC20E92D9}"/>
          </ac:spMkLst>
        </pc:spChg>
        <pc:spChg chg="add mod">
          <ac:chgData name="Crilly, Aidan J" userId="361a778c-0adc-4efb-a7e4-cc7f57e4af4c" providerId="ADAL" clId="{4FF930BB-9A86-458F-A317-53F4A5B75F63}" dt="2025-06-24T11:48:30.126" v="1053" actId="20577"/>
          <ac:spMkLst>
            <pc:docMk/>
            <pc:sldMk cId="2568163440" sldId="383"/>
            <ac:spMk id="13" creationId="{D68A3CB1-B449-A6F2-6445-E376B934C99A}"/>
          </ac:spMkLst>
        </pc:spChg>
        <pc:spChg chg="add mod">
          <ac:chgData name="Crilly, Aidan J" userId="361a778c-0adc-4efb-a7e4-cc7f57e4af4c" providerId="ADAL" clId="{4FF930BB-9A86-458F-A317-53F4A5B75F63}" dt="2025-06-24T12:01:51.377" v="1298" actId="1076"/>
          <ac:spMkLst>
            <pc:docMk/>
            <pc:sldMk cId="2568163440" sldId="383"/>
            <ac:spMk id="14" creationId="{189DD1D3-BDC5-E0D0-7B54-F687871A37ED}"/>
          </ac:spMkLst>
        </pc:spChg>
        <pc:spChg chg="add mod">
          <ac:chgData name="Crilly, Aidan J" userId="361a778c-0adc-4efb-a7e4-cc7f57e4af4c" providerId="ADAL" clId="{4FF930BB-9A86-458F-A317-53F4A5B75F63}" dt="2025-06-24T12:02:44.644" v="1325" actId="1076"/>
          <ac:spMkLst>
            <pc:docMk/>
            <pc:sldMk cId="2568163440" sldId="383"/>
            <ac:spMk id="15" creationId="{8584B38C-EDD4-797B-2591-4408E739E2F3}"/>
          </ac:spMkLst>
        </pc:spChg>
        <pc:spChg chg="add mod">
          <ac:chgData name="Crilly, Aidan J" userId="361a778c-0adc-4efb-a7e4-cc7f57e4af4c" providerId="ADAL" clId="{4FF930BB-9A86-458F-A317-53F4A5B75F63}" dt="2025-06-24T12:02:26.579" v="1316" actId="20577"/>
          <ac:spMkLst>
            <pc:docMk/>
            <pc:sldMk cId="2568163440" sldId="383"/>
            <ac:spMk id="16" creationId="{3C0C157C-0913-C23A-C270-DD67DDA5263A}"/>
          </ac:spMkLst>
        </pc:spChg>
        <pc:spChg chg="add mod">
          <ac:chgData name="Crilly, Aidan J" userId="361a778c-0adc-4efb-a7e4-cc7f57e4af4c" providerId="ADAL" clId="{4FF930BB-9A86-458F-A317-53F4A5B75F63}" dt="2025-06-24T12:02:21.917" v="1312" actId="20577"/>
          <ac:spMkLst>
            <pc:docMk/>
            <pc:sldMk cId="2568163440" sldId="383"/>
            <ac:spMk id="17" creationId="{0B48C4F8-01BA-4DFF-6EA9-14394DB08859}"/>
          </ac:spMkLst>
        </pc:spChg>
        <pc:spChg chg="add mod">
          <ac:chgData name="Crilly, Aidan J" userId="361a778c-0adc-4efb-a7e4-cc7f57e4af4c" providerId="ADAL" clId="{4FF930BB-9A86-458F-A317-53F4A5B75F63}" dt="2025-06-24T12:02:35.759" v="1323" actId="1076"/>
          <ac:spMkLst>
            <pc:docMk/>
            <pc:sldMk cId="2568163440" sldId="383"/>
            <ac:spMk id="18" creationId="{D4704C3F-743E-B344-475E-2A9D1D6BF27C}"/>
          </ac:spMkLst>
        </pc:spChg>
        <pc:cxnChg chg="add mod">
          <ac:chgData name="Crilly, Aidan J" userId="361a778c-0adc-4efb-a7e4-cc7f57e4af4c" providerId="ADAL" clId="{4FF930BB-9A86-458F-A317-53F4A5B75F63}" dt="2025-06-24T12:01:31.827" v="1286" actId="1037"/>
          <ac:cxnSpMkLst>
            <pc:docMk/>
            <pc:sldMk cId="2568163440" sldId="383"/>
            <ac:cxnSpMk id="5" creationId="{EC1AA469-D2DF-C791-94C1-9564AC03730D}"/>
          </ac:cxnSpMkLst>
        </pc:cxnChg>
        <pc:cxnChg chg="add mod">
          <ac:chgData name="Crilly, Aidan J" userId="361a778c-0adc-4efb-a7e4-cc7f57e4af4c" providerId="ADAL" clId="{4FF930BB-9A86-458F-A317-53F4A5B75F63}" dt="2025-06-24T12:01:37.739" v="1292" actId="1038"/>
          <ac:cxnSpMkLst>
            <pc:docMk/>
            <pc:sldMk cId="2568163440" sldId="383"/>
            <ac:cxnSpMk id="6" creationId="{E4A6C0E9-40B6-35E0-3E24-B188CFD2B8F0}"/>
          </ac:cxnSpMkLst>
        </pc:cxnChg>
      </pc:sldChg>
    </pc:docChg>
  </pc:docChgLst>
  <pc:docChgLst>
    <pc:chgData name="Crilly, Aidan J" userId="361a778c-0adc-4efb-a7e4-cc7f57e4af4c" providerId="ADAL" clId="{3D2ADBC8-B0FF-478F-AE53-EAA7AA22423E}"/>
    <pc:docChg chg="undo custSel addSld delSld modSld sldOrd">
      <pc:chgData name="Crilly, Aidan J" userId="361a778c-0adc-4efb-a7e4-cc7f57e4af4c" providerId="ADAL" clId="{3D2ADBC8-B0FF-478F-AE53-EAA7AA22423E}" dt="2025-05-06T16:53:29.083" v="1776" actId="27636"/>
      <pc:docMkLst>
        <pc:docMk/>
      </pc:docMkLst>
      <pc:sldChg chg="modSp mod">
        <pc:chgData name="Crilly, Aidan J" userId="361a778c-0adc-4efb-a7e4-cc7f57e4af4c" providerId="ADAL" clId="{3D2ADBC8-B0FF-478F-AE53-EAA7AA22423E}" dt="2025-05-06T16:25:14.813" v="1767" actId="20577"/>
        <pc:sldMkLst>
          <pc:docMk/>
          <pc:sldMk cId="417747667" sldId="257"/>
        </pc:sldMkLst>
        <pc:spChg chg="mod">
          <ac:chgData name="Crilly, Aidan J" userId="361a778c-0adc-4efb-a7e4-cc7f57e4af4c" providerId="ADAL" clId="{3D2ADBC8-B0FF-478F-AE53-EAA7AA22423E}" dt="2025-05-06T16:25:14.813" v="1767" actId="20577"/>
          <ac:spMkLst>
            <pc:docMk/>
            <pc:sldMk cId="417747667" sldId="257"/>
            <ac:spMk id="3" creationId="{02332B0F-CAAF-6383-E5FE-C57BB5949A03}"/>
          </ac:spMkLst>
        </pc:spChg>
      </pc:sldChg>
      <pc:sldChg chg="addSp delSp modSp mod">
        <pc:chgData name="Crilly, Aidan J" userId="361a778c-0adc-4efb-a7e4-cc7f57e4af4c" providerId="ADAL" clId="{3D2ADBC8-B0FF-478F-AE53-EAA7AA22423E}" dt="2025-05-01T08:35:53.292" v="83" actId="1076"/>
        <pc:sldMkLst>
          <pc:docMk/>
          <pc:sldMk cId="3243298518" sldId="258"/>
        </pc:sldMkLst>
      </pc:sldChg>
      <pc:sldChg chg="del">
        <pc:chgData name="Crilly, Aidan J" userId="361a778c-0adc-4efb-a7e4-cc7f57e4af4c" providerId="ADAL" clId="{3D2ADBC8-B0FF-478F-AE53-EAA7AA22423E}" dt="2025-05-06T15:42:56.584" v="872" actId="47"/>
        <pc:sldMkLst>
          <pc:docMk/>
          <pc:sldMk cId="3952916096" sldId="265"/>
        </pc:sldMkLst>
      </pc:sldChg>
      <pc:sldChg chg="del">
        <pc:chgData name="Crilly, Aidan J" userId="361a778c-0adc-4efb-a7e4-cc7f57e4af4c" providerId="ADAL" clId="{3D2ADBC8-B0FF-478F-AE53-EAA7AA22423E}" dt="2025-05-06T15:43:00.208" v="874" actId="47"/>
        <pc:sldMkLst>
          <pc:docMk/>
          <pc:sldMk cId="4206672713" sldId="266"/>
        </pc:sldMkLst>
      </pc:sldChg>
      <pc:sldChg chg="del">
        <pc:chgData name="Crilly, Aidan J" userId="361a778c-0adc-4efb-a7e4-cc7f57e4af4c" providerId="ADAL" clId="{3D2ADBC8-B0FF-478F-AE53-EAA7AA22423E}" dt="2025-05-06T15:43:01.990" v="875" actId="47"/>
        <pc:sldMkLst>
          <pc:docMk/>
          <pc:sldMk cId="1510011976" sldId="267"/>
        </pc:sldMkLst>
      </pc:sldChg>
      <pc:sldChg chg="del">
        <pc:chgData name="Crilly, Aidan J" userId="361a778c-0adc-4efb-a7e4-cc7f57e4af4c" providerId="ADAL" clId="{3D2ADBC8-B0FF-478F-AE53-EAA7AA22423E}" dt="2025-05-06T15:42:58.050" v="873" actId="47"/>
        <pc:sldMkLst>
          <pc:docMk/>
          <pc:sldMk cId="3479607316" sldId="296"/>
        </pc:sldMkLst>
      </pc:sldChg>
      <pc:sldChg chg="del">
        <pc:chgData name="Crilly, Aidan J" userId="361a778c-0adc-4efb-a7e4-cc7f57e4af4c" providerId="ADAL" clId="{3D2ADBC8-B0FF-478F-AE53-EAA7AA22423E}" dt="2025-05-06T15:43:05.306" v="876" actId="47"/>
        <pc:sldMkLst>
          <pc:docMk/>
          <pc:sldMk cId="2430885711" sldId="297"/>
        </pc:sldMkLst>
      </pc:sldChg>
      <pc:sldChg chg="ord">
        <pc:chgData name="Crilly, Aidan J" userId="361a778c-0adc-4efb-a7e4-cc7f57e4af4c" providerId="ADAL" clId="{3D2ADBC8-B0FF-478F-AE53-EAA7AA22423E}" dt="2025-05-05T10:38:32.124" v="171"/>
        <pc:sldMkLst>
          <pc:docMk/>
          <pc:sldMk cId="1552088688" sldId="299"/>
        </pc:sldMkLst>
      </pc:sldChg>
      <pc:sldChg chg="del">
        <pc:chgData name="Crilly, Aidan J" userId="361a778c-0adc-4efb-a7e4-cc7f57e4af4c" providerId="ADAL" clId="{3D2ADBC8-B0FF-478F-AE53-EAA7AA22423E}" dt="2025-05-06T15:43:09.706" v="877" actId="47"/>
        <pc:sldMkLst>
          <pc:docMk/>
          <pc:sldMk cId="1836012612" sldId="300"/>
        </pc:sldMkLst>
      </pc:sldChg>
      <pc:sldChg chg="ord">
        <pc:chgData name="Crilly, Aidan J" userId="361a778c-0adc-4efb-a7e4-cc7f57e4af4c" providerId="ADAL" clId="{3D2ADBC8-B0FF-478F-AE53-EAA7AA22423E}" dt="2025-05-05T10:39:10.565" v="175"/>
        <pc:sldMkLst>
          <pc:docMk/>
          <pc:sldMk cId="3396791732" sldId="303"/>
        </pc:sldMkLst>
      </pc:sldChg>
      <pc:sldChg chg="del ord">
        <pc:chgData name="Crilly, Aidan J" userId="361a778c-0adc-4efb-a7e4-cc7f57e4af4c" providerId="ADAL" clId="{3D2ADBC8-B0FF-478F-AE53-EAA7AA22423E}" dt="2025-05-05T10:38:51.968" v="172" actId="47"/>
        <pc:sldMkLst>
          <pc:docMk/>
          <pc:sldMk cId="3559722134" sldId="307"/>
        </pc:sldMkLst>
      </pc:sldChg>
      <pc:sldChg chg="ord">
        <pc:chgData name="Crilly, Aidan J" userId="361a778c-0adc-4efb-a7e4-cc7f57e4af4c" providerId="ADAL" clId="{3D2ADBC8-B0FF-478F-AE53-EAA7AA22423E}" dt="2025-05-05T10:38:32.124" v="171"/>
        <pc:sldMkLst>
          <pc:docMk/>
          <pc:sldMk cId="891468395" sldId="310"/>
        </pc:sldMkLst>
      </pc:sldChg>
      <pc:sldChg chg="del">
        <pc:chgData name="Crilly, Aidan J" userId="361a778c-0adc-4efb-a7e4-cc7f57e4af4c" providerId="ADAL" clId="{3D2ADBC8-B0FF-478F-AE53-EAA7AA22423E}" dt="2025-05-05T10:48:35.993" v="759" actId="47"/>
        <pc:sldMkLst>
          <pc:docMk/>
          <pc:sldMk cId="23700365" sldId="318"/>
        </pc:sldMkLst>
      </pc:sldChg>
      <pc:sldChg chg="modSp mod">
        <pc:chgData name="Crilly, Aidan J" userId="361a778c-0adc-4efb-a7e4-cc7f57e4af4c" providerId="ADAL" clId="{3D2ADBC8-B0FF-478F-AE53-EAA7AA22423E}" dt="2025-05-06T16:23:50.086" v="1718" actId="20577"/>
        <pc:sldMkLst>
          <pc:docMk/>
          <pc:sldMk cId="715015795" sldId="319"/>
        </pc:sldMkLst>
        <pc:spChg chg="mod">
          <ac:chgData name="Crilly, Aidan J" userId="361a778c-0adc-4efb-a7e4-cc7f57e4af4c" providerId="ADAL" clId="{3D2ADBC8-B0FF-478F-AE53-EAA7AA22423E}" dt="2025-05-06T16:23:50.086" v="1718" actId="20577"/>
          <ac:spMkLst>
            <pc:docMk/>
            <pc:sldMk cId="715015795" sldId="319"/>
            <ac:spMk id="4" creationId="{C5522233-BFDC-4AD5-AA50-5F5F69235724}"/>
          </ac:spMkLst>
        </pc:spChg>
      </pc:sldChg>
      <pc:sldChg chg="ord">
        <pc:chgData name="Crilly, Aidan J" userId="361a778c-0adc-4efb-a7e4-cc7f57e4af4c" providerId="ADAL" clId="{3D2ADBC8-B0FF-478F-AE53-EAA7AA22423E}" dt="2025-05-05T10:38:32.124" v="171"/>
        <pc:sldMkLst>
          <pc:docMk/>
          <pc:sldMk cId="2776428316" sldId="321"/>
        </pc:sldMkLst>
      </pc:sldChg>
      <pc:sldChg chg="addSp modSp mod ord">
        <pc:chgData name="Crilly, Aidan J" userId="361a778c-0adc-4efb-a7e4-cc7f57e4af4c" providerId="ADAL" clId="{3D2ADBC8-B0FF-478F-AE53-EAA7AA22423E}" dt="2025-05-06T16:53:29.083" v="1776" actId="27636"/>
        <pc:sldMkLst>
          <pc:docMk/>
          <pc:sldMk cId="3433828433" sldId="322"/>
        </pc:sldMkLst>
        <pc:spChg chg="mod">
          <ac:chgData name="Crilly, Aidan J" userId="361a778c-0adc-4efb-a7e4-cc7f57e4af4c" providerId="ADAL" clId="{3D2ADBC8-B0FF-478F-AE53-EAA7AA22423E}" dt="2025-05-06T16:53:29.083" v="1776" actId="27636"/>
          <ac:spMkLst>
            <pc:docMk/>
            <pc:sldMk cId="3433828433" sldId="322"/>
            <ac:spMk id="3" creationId="{B2491402-3330-2EA6-FD3E-AB074D97EDB0}"/>
          </ac:spMkLst>
        </pc:spChg>
        <pc:picChg chg="add mod">
          <ac:chgData name="Crilly, Aidan J" userId="361a778c-0adc-4efb-a7e4-cc7f57e4af4c" providerId="ADAL" clId="{3D2ADBC8-B0FF-478F-AE53-EAA7AA22423E}" dt="2025-05-06T16:53:17.857" v="1771" actId="1076"/>
          <ac:picMkLst>
            <pc:docMk/>
            <pc:sldMk cId="3433828433" sldId="322"/>
            <ac:picMk id="1026" creationId="{D7F3EF2C-62FA-EAC4-5261-9542C8D3E962}"/>
          </ac:picMkLst>
        </pc:picChg>
      </pc:sldChg>
      <pc:sldChg chg="modSp mod">
        <pc:chgData name="Crilly, Aidan J" userId="361a778c-0adc-4efb-a7e4-cc7f57e4af4c" providerId="ADAL" clId="{3D2ADBC8-B0FF-478F-AE53-EAA7AA22423E}" dt="2025-04-22T12:01:45.626" v="5"/>
        <pc:sldMkLst>
          <pc:docMk/>
          <pc:sldMk cId="1039154042" sldId="328"/>
        </pc:sldMkLst>
        <pc:spChg chg="mod">
          <ac:chgData name="Crilly, Aidan J" userId="361a778c-0adc-4efb-a7e4-cc7f57e4af4c" providerId="ADAL" clId="{3D2ADBC8-B0FF-478F-AE53-EAA7AA22423E}" dt="2025-04-22T12:01:45.626" v="5"/>
          <ac:spMkLst>
            <pc:docMk/>
            <pc:sldMk cId="1039154042" sldId="328"/>
            <ac:spMk id="3" creationId="{52593964-031D-C940-E586-0A810C86DA88}"/>
          </ac:spMkLst>
        </pc:spChg>
      </pc:sldChg>
      <pc:sldChg chg="addSp modSp mod">
        <pc:chgData name="Crilly, Aidan J" userId="361a778c-0adc-4efb-a7e4-cc7f57e4af4c" providerId="ADAL" clId="{3D2ADBC8-B0FF-478F-AE53-EAA7AA22423E}" dt="2025-05-05T10:42:17.166" v="312" actId="14100"/>
        <pc:sldMkLst>
          <pc:docMk/>
          <pc:sldMk cId="3111957653" sldId="335"/>
        </pc:sldMkLst>
        <pc:spChg chg="mod">
          <ac:chgData name="Crilly, Aidan J" userId="361a778c-0adc-4efb-a7e4-cc7f57e4af4c" providerId="ADAL" clId="{3D2ADBC8-B0FF-478F-AE53-EAA7AA22423E}" dt="2025-05-05T10:41:19.705" v="184" actId="1076"/>
          <ac:spMkLst>
            <pc:docMk/>
            <pc:sldMk cId="3111957653" sldId="335"/>
            <ac:spMk id="2" creationId="{70ECC966-2692-6C95-EB89-D97CE693FFE2}"/>
          </ac:spMkLst>
        </pc:spChg>
        <pc:spChg chg="add mod">
          <ac:chgData name="Crilly, Aidan J" userId="361a778c-0adc-4efb-a7e4-cc7f57e4af4c" providerId="ADAL" clId="{3D2ADBC8-B0FF-478F-AE53-EAA7AA22423E}" dt="2025-05-05T10:42:17.166" v="312" actId="14100"/>
          <ac:spMkLst>
            <pc:docMk/>
            <pc:sldMk cId="3111957653" sldId="335"/>
            <ac:spMk id="3" creationId="{2592D6DF-0569-BBA4-7426-3FF88C661E32}"/>
          </ac:spMkLst>
        </pc:spChg>
      </pc:sldChg>
      <pc:sldChg chg="del">
        <pc:chgData name="Crilly, Aidan J" userId="361a778c-0adc-4efb-a7e4-cc7f57e4af4c" providerId="ADAL" clId="{3D2ADBC8-B0FF-478F-AE53-EAA7AA22423E}" dt="2025-05-06T15:43:11.310" v="878" actId="47"/>
        <pc:sldMkLst>
          <pc:docMk/>
          <pc:sldMk cId="39489163" sldId="339"/>
        </pc:sldMkLst>
      </pc:sldChg>
      <pc:sldChg chg="del">
        <pc:chgData name="Crilly, Aidan J" userId="361a778c-0adc-4efb-a7e4-cc7f57e4af4c" providerId="ADAL" clId="{3D2ADBC8-B0FF-478F-AE53-EAA7AA22423E}" dt="2025-05-05T10:48:35.993" v="759" actId="47"/>
        <pc:sldMkLst>
          <pc:docMk/>
          <pc:sldMk cId="1291692599" sldId="346"/>
        </pc:sldMkLst>
      </pc:sldChg>
      <pc:sldChg chg="modSp mod">
        <pc:chgData name="Crilly, Aidan J" userId="361a778c-0adc-4efb-a7e4-cc7f57e4af4c" providerId="ADAL" clId="{3D2ADBC8-B0FF-478F-AE53-EAA7AA22423E}" dt="2025-05-06T15:49:22.773" v="879" actId="113"/>
        <pc:sldMkLst>
          <pc:docMk/>
          <pc:sldMk cId="3664515874" sldId="347"/>
        </pc:sldMkLst>
        <pc:spChg chg="mod">
          <ac:chgData name="Crilly, Aidan J" userId="361a778c-0adc-4efb-a7e4-cc7f57e4af4c" providerId="ADAL" clId="{3D2ADBC8-B0FF-478F-AE53-EAA7AA22423E}" dt="2025-05-06T15:49:22.773" v="879" actId="113"/>
          <ac:spMkLst>
            <pc:docMk/>
            <pc:sldMk cId="3664515874" sldId="347"/>
            <ac:spMk id="3" creationId="{4D3E2445-877A-15F2-F77F-FFD1DE48DA56}"/>
          </ac:spMkLst>
        </pc:spChg>
      </pc:sldChg>
      <pc:sldChg chg="del ord">
        <pc:chgData name="Crilly, Aidan J" userId="361a778c-0adc-4efb-a7e4-cc7f57e4af4c" providerId="ADAL" clId="{3D2ADBC8-B0FF-478F-AE53-EAA7AA22423E}" dt="2025-05-05T10:38:51.968" v="172" actId="47"/>
        <pc:sldMkLst>
          <pc:docMk/>
          <pc:sldMk cId="3877691471" sldId="348"/>
        </pc:sldMkLst>
      </pc:sldChg>
      <pc:sldChg chg="del">
        <pc:chgData name="Crilly, Aidan J" userId="361a778c-0adc-4efb-a7e4-cc7f57e4af4c" providerId="ADAL" clId="{3D2ADBC8-B0FF-478F-AE53-EAA7AA22423E}" dt="2025-05-05T10:42:25.370" v="314" actId="47"/>
        <pc:sldMkLst>
          <pc:docMk/>
          <pc:sldMk cId="2678342237" sldId="357"/>
        </pc:sldMkLst>
      </pc:sldChg>
      <pc:sldChg chg="ord">
        <pc:chgData name="Crilly, Aidan J" userId="361a778c-0adc-4efb-a7e4-cc7f57e4af4c" providerId="ADAL" clId="{3D2ADBC8-B0FF-478F-AE53-EAA7AA22423E}" dt="2025-05-05T10:38:32.124" v="171"/>
        <pc:sldMkLst>
          <pc:docMk/>
          <pc:sldMk cId="2081037444" sldId="360"/>
        </pc:sldMkLst>
      </pc:sldChg>
      <pc:sldChg chg="ord">
        <pc:chgData name="Crilly, Aidan J" userId="361a778c-0adc-4efb-a7e4-cc7f57e4af4c" providerId="ADAL" clId="{3D2ADBC8-B0FF-478F-AE53-EAA7AA22423E}" dt="2025-05-05T10:38:32.124" v="171"/>
        <pc:sldMkLst>
          <pc:docMk/>
          <pc:sldMk cId="2381766699" sldId="361"/>
        </pc:sldMkLst>
      </pc:sldChg>
      <pc:sldChg chg="del ord">
        <pc:chgData name="Crilly, Aidan J" userId="361a778c-0adc-4efb-a7e4-cc7f57e4af4c" providerId="ADAL" clId="{3D2ADBC8-B0FF-478F-AE53-EAA7AA22423E}" dt="2025-05-05T10:39:26.252" v="176" actId="47"/>
        <pc:sldMkLst>
          <pc:docMk/>
          <pc:sldMk cId="307191149" sldId="365"/>
        </pc:sldMkLst>
      </pc:sldChg>
      <pc:sldChg chg="del ord">
        <pc:chgData name="Crilly, Aidan J" userId="361a778c-0adc-4efb-a7e4-cc7f57e4af4c" providerId="ADAL" clId="{3D2ADBC8-B0FF-478F-AE53-EAA7AA22423E}" dt="2025-05-05T10:39:00.903" v="173" actId="47"/>
        <pc:sldMkLst>
          <pc:docMk/>
          <pc:sldMk cId="1233904468" sldId="367"/>
        </pc:sldMkLst>
      </pc:sldChg>
      <pc:sldChg chg="addSp delSp modSp new mod">
        <pc:chgData name="Crilly, Aidan J" userId="361a778c-0adc-4efb-a7e4-cc7f57e4af4c" providerId="ADAL" clId="{3D2ADBC8-B0FF-478F-AE53-EAA7AA22423E}" dt="2025-05-01T08:30:18.069" v="20" actId="1076"/>
        <pc:sldMkLst>
          <pc:docMk/>
          <pc:sldMk cId="4184232666" sldId="368"/>
        </pc:sldMkLst>
      </pc:sldChg>
      <pc:sldChg chg="addSp delSp modSp add mod">
        <pc:chgData name="Crilly, Aidan J" userId="361a778c-0adc-4efb-a7e4-cc7f57e4af4c" providerId="ADAL" clId="{3D2ADBC8-B0FF-478F-AE53-EAA7AA22423E}" dt="2025-05-01T09:33:08.572" v="169" actId="1076"/>
        <pc:sldMkLst>
          <pc:docMk/>
          <pc:sldMk cId="3189462385" sldId="369"/>
        </pc:sldMkLst>
        <pc:spChg chg="add mod">
          <ac:chgData name="Crilly, Aidan J" userId="361a778c-0adc-4efb-a7e4-cc7f57e4af4c" providerId="ADAL" clId="{3D2ADBC8-B0FF-478F-AE53-EAA7AA22423E}" dt="2025-05-01T08:32:42.127" v="26" actId="1076"/>
          <ac:spMkLst>
            <pc:docMk/>
            <pc:sldMk cId="3189462385" sldId="369"/>
            <ac:spMk id="8" creationId="{685E6EBA-044E-417A-83B2-4D7175CE4D99}"/>
          </ac:spMkLst>
        </pc:spChg>
        <pc:spChg chg="add mod">
          <ac:chgData name="Crilly, Aidan J" userId="361a778c-0adc-4efb-a7e4-cc7f57e4af4c" providerId="ADAL" clId="{3D2ADBC8-B0FF-478F-AE53-EAA7AA22423E}" dt="2025-05-01T09:30:34.106" v="153" actId="1035"/>
          <ac:spMkLst>
            <pc:docMk/>
            <pc:sldMk cId="3189462385" sldId="369"/>
            <ac:spMk id="10" creationId="{1823E83B-4AFB-3E4E-2406-73AF2DFBEFB5}"/>
          </ac:spMkLst>
        </pc:spChg>
        <pc:spChg chg="add mod">
          <ac:chgData name="Crilly, Aidan J" userId="361a778c-0adc-4efb-a7e4-cc7f57e4af4c" providerId="ADAL" clId="{3D2ADBC8-B0FF-478F-AE53-EAA7AA22423E}" dt="2025-05-01T09:30:34.106" v="153" actId="1035"/>
          <ac:spMkLst>
            <pc:docMk/>
            <pc:sldMk cId="3189462385" sldId="369"/>
            <ac:spMk id="11" creationId="{6F20B1EE-D045-C9EF-5371-6A2C1B7EA9C6}"/>
          </ac:spMkLst>
        </pc:spChg>
        <pc:spChg chg="add mod">
          <ac:chgData name="Crilly, Aidan J" userId="361a778c-0adc-4efb-a7e4-cc7f57e4af4c" providerId="ADAL" clId="{3D2ADBC8-B0FF-478F-AE53-EAA7AA22423E}" dt="2025-05-01T09:30:34.106" v="153" actId="1035"/>
          <ac:spMkLst>
            <pc:docMk/>
            <pc:sldMk cId="3189462385" sldId="369"/>
            <ac:spMk id="12" creationId="{FD6B3994-91A1-7EDE-01C2-DAE1AD4A9103}"/>
          </ac:spMkLst>
        </pc:spChg>
        <pc:spChg chg="add mod">
          <ac:chgData name="Crilly, Aidan J" userId="361a778c-0adc-4efb-a7e4-cc7f57e4af4c" providerId="ADAL" clId="{3D2ADBC8-B0FF-478F-AE53-EAA7AA22423E}" dt="2025-05-01T09:30:34.106" v="153" actId="1035"/>
          <ac:spMkLst>
            <pc:docMk/>
            <pc:sldMk cId="3189462385" sldId="369"/>
            <ac:spMk id="14" creationId="{3ED210A5-22F8-7EEF-E482-CCD29566F41D}"/>
          </ac:spMkLst>
        </pc:spChg>
        <pc:spChg chg="add mod">
          <ac:chgData name="Crilly, Aidan J" userId="361a778c-0adc-4efb-a7e4-cc7f57e4af4c" providerId="ADAL" clId="{3D2ADBC8-B0FF-478F-AE53-EAA7AA22423E}" dt="2025-05-01T09:32:58.485" v="165" actId="1076"/>
          <ac:spMkLst>
            <pc:docMk/>
            <pc:sldMk cId="3189462385" sldId="369"/>
            <ac:spMk id="15" creationId="{119963DF-53FD-BD30-8CD4-FE871CC85903}"/>
          </ac:spMkLst>
        </pc:spChg>
        <pc:spChg chg="add mod">
          <ac:chgData name="Crilly, Aidan J" userId="361a778c-0adc-4efb-a7e4-cc7f57e4af4c" providerId="ADAL" clId="{3D2ADBC8-B0FF-478F-AE53-EAA7AA22423E}" dt="2025-05-01T09:30:34.106" v="153" actId="1035"/>
          <ac:spMkLst>
            <pc:docMk/>
            <pc:sldMk cId="3189462385" sldId="369"/>
            <ac:spMk id="16" creationId="{E163BF74-E44C-03D6-9EBF-08EE2361B9BB}"/>
          </ac:spMkLst>
        </pc:spChg>
        <pc:spChg chg="add mod">
          <ac:chgData name="Crilly, Aidan J" userId="361a778c-0adc-4efb-a7e4-cc7f57e4af4c" providerId="ADAL" clId="{3D2ADBC8-B0FF-478F-AE53-EAA7AA22423E}" dt="2025-05-01T09:32:30.082" v="161" actId="1076"/>
          <ac:spMkLst>
            <pc:docMk/>
            <pc:sldMk cId="3189462385" sldId="369"/>
            <ac:spMk id="17" creationId="{4C9E654D-6ADC-6B4C-293A-C55063E26939}"/>
          </ac:spMkLst>
        </pc:spChg>
        <pc:spChg chg="add mod">
          <ac:chgData name="Crilly, Aidan J" userId="361a778c-0adc-4efb-a7e4-cc7f57e4af4c" providerId="ADAL" clId="{3D2ADBC8-B0FF-478F-AE53-EAA7AA22423E}" dt="2025-05-01T09:32:58.485" v="165" actId="1076"/>
          <ac:spMkLst>
            <pc:docMk/>
            <pc:sldMk cId="3189462385" sldId="369"/>
            <ac:spMk id="21" creationId="{C1404970-36FD-5A81-7FBC-81BC4F87050C}"/>
          </ac:spMkLst>
        </pc:spChg>
        <pc:picChg chg="add mod">
          <ac:chgData name="Crilly, Aidan J" userId="361a778c-0adc-4efb-a7e4-cc7f57e4af4c" providerId="ADAL" clId="{3D2ADBC8-B0FF-478F-AE53-EAA7AA22423E}" dt="2025-05-01T09:32:51.900" v="164" actId="1076"/>
          <ac:picMkLst>
            <pc:docMk/>
            <pc:sldMk cId="3189462385" sldId="369"/>
            <ac:picMk id="13" creationId="{E5A95022-AD21-A6EE-9B64-F94B4A6CED14}"/>
          </ac:picMkLst>
        </pc:picChg>
        <pc:picChg chg="add mod">
          <ac:chgData name="Crilly, Aidan J" userId="361a778c-0adc-4efb-a7e4-cc7f57e4af4c" providerId="ADAL" clId="{3D2ADBC8-B0FF-478F-AE53-EAA7AA22423E}" dt="2025-05-01T09:33:08.572" v="169" actId="1076"/>
          <ac:picMkLst>
            <pc:docMk/>
            <pc:sldMk cId="3189462385" sldId="369"/>
            <ac:picMk id="20" creationId="{20867E28-B6E6-46F9-F254-1DD42ADDD97E}"/>
          </ac:picMkLst>
        </pc:picChg>
        <pc:picChg chg="add mod">
          <ac:chgData name="Crilly, Aidan J" userId="361a778c-0adc-4efb-a7e4-cc7f57e4af4c" providerId="ADAL" clId="{3D2ADBC8-B0FF-478F-AE53-EAA7AA22423E}" dt="2025-05-01T09:33:08.304" v="168" actId="1076"/>
          <ac:picMkLst>
            <pc:docMk/>
            <pc:sldMk cId="3189462385" sldId="369"/>
            <ac:picMk id="23" creationId="{2BA30A97-58B7-F0B5-1D32-D1AA1484E9F0}"/>
          </ac:picMkLst>
        </pc:picChg>
      </pc:sldChg>
      <pc:sldChg chg="add">
        <pc:chgData name="Crilly, Aidan J" userId="361a778c-0adc-4efb-a7e4-cc7f57e4af4c" providerId="ADAL" clId="{3D2ADBC8-B0FF-478F-AE53-EAA7AA22423E}" dt="2025-05-01T08:33:53.488" v="67" actId="2890"/>
        <pc:sldMkLst>
          <pc:docMk/>
          <pc:sldMk cId="1074887043" sldId="370"/>
        </pc:sldMkLst>
      </pc:sldChg>
      <pc:sldChg chg="modSp add mod">
        <pc:chgData name="Crilly, Aidan J" userId="361a778c-0adc-4efb-a7e4-cc7f57e4af4c" providerId="ADAL" clId="{3D2ADBC8-B0FF-478F-AE53-EAA7AA22423E}" dt="2025-05-06T16:25:55.870" v="1769" actId="20577"/>
        <pc:sldMkLst>
          <pc:docMk/>
          <pc:sldMk cId="3959139750" sldId="371"/>
        </pc:sldMkLst>
        <pc:spChg chg="mod">
          <ac:chgData name="Crilly, Aidan J" userId="361a778c-0adc-4efb-a7e4-cc7f57e4af4c" providerId="ADAL" clId="{3D2ADBC8-B0FF-478F-AE53-EAA7AA22423E}" dt="2025-05-05T10:42:36.399" v="327" actId="20577"/>
          <ac:spMkLst>
            <pc:docMk/>
            <pc:sldMk cId="3959139750" sldId="371"/>
            <ac:spMk id="2" creationId="{0F53B653-FBB0-15D8-07FB-8016C077148C}"/>
          </ac:spMkLst>
        </pc:spChg>
        <pc:spChg chg="mod">
          <ac:chgData name="Crilly, Aidan J" userId="361a778c-0adc-4efb-a7e4-cc7f57e4af4c" providerId="ADAL" clId="{3D2ADBC8-B0FF-478F-AE53-EAA7AA22423E}" dt="2025-05-06T16:25:55.870" v="1769" actId="20577"/>
          <ac:spMkLst>
            <pc:docMk/>
            <pc:sldMk cId="3959139750" sldId="371"/>
            <ac:spMk id="3" creationId="{0DB5D1F5-E7E9-6535-B7F8-9466F0D9F9CB}"/>
          </ac:spMkLst>
        </pc:spChg>
      </pc:sldChg>
      <pc:sldChg chg="addSp modSp add mod">
        <pc:chgData name="Crilly, Aidan J" userId="361a778c-0adc-4efb-a7e4-cc7f57e4af4c" providerId="ADAL" clId="{3D2ADBC8-B0FF-478F-AE53-EAA7AA22423E}" dt="2025-05-06T16:25:49.448" v="1768" actId="20577"/>
        <pc:sldMkLst>
          <pc:docMk/>
          <pc:sldMk cId="1216370943" sldId="372"/>
        </pc:sldMkLst>
      </pc:sldChg>
      <pc:sldChg chg="addSp modSp new mod">
        <pc:chgData name="Crilly, Aidan J" userId="361a778c-0adc-4efb-a7e4-cc7f57e4af4c" providerId="ADAL" clId="{3D2ADBC8-B0FF-478F-AE53-EAA7AA22423E}" dt="2025-05-06T16:21:45.554" v="1625" actId="20577"/>
        <pc:sldMkLst>
          <pc:docMk/>
          <pc:sldMk cId="2227418173" sldId="373"/>
        </pc:sldMkLst>
      </pc:sldChg>
      <pc:sldChg chg="addSp delSp modSp new mod">
        <pc:chgData name="Crilly, Aidan J" userId="361a778c-0adc-4efb-a7e4-cc7f57e4af4c" providerId="ADAL" clId="{3D2ADBC8-B0FF-478F-AE53-EAA7AA22423E}" dt="2025-05-06T16:21:04.769" v="1620" actId="20577"/>
        <pc:sldMkLst>
          <pc:docMk/>
          <pc:sldMk cId="1429422089" sldId="374"/>
        </pc:sldMkLst>
      </pc:sldChg>
    </pc:docChg>
  </pc:docChgLst>
  <pc:docChgLst>
    <pc:chgData name="Crilly, Aidan J" userId="361a778c-0adc-4efb-a7e4-cc7f57e4af4c" providerId="ADAL" clId="{04EEBC10-9AF2-4B3E-B805-95E1CB97075D}"/>
    <pc:docChg chg="undo custSel addSld delSld modSld sldOrd">
      <pc:chgData name="Crilly, Aidan J" userId="361a778c-0adc-4efb-a7e4-cc7f57e4af4c" providerId="ADAL" clId="{04EEBC10-9AF2-4B3E-B805-95E1CB97075D}" dt="2025-01-03T16:48:38.091" v="53" actId="20577"/>
      <pc:docMkLst>
        <pc:docMk/>
      </pc:docMkLst>
      <pc:sldChg chg="modSp mod">
        <pc:chgData name="Crilly, Aidan J" userId="361a778c-0adc-4efb-a7e4-cc7f57e4af4c" providerId="ADAL" clId="{04EEBC10-9AF2-4B3E-B805-95E1CB97075D}" dt="2025-01-03T11:31:56.015" v="5" actId="1076"/>
        <pc:sldMkLst>
          <pc:docMk/>
          <pc:sldMk cId="3975237797" sldId="256"/>
        </pc:sldMkLst>
      </pc:sldChg>
      <pc:sldChg chg="modSp mod">
        <pc:chgData name="Crilly, Aidan J" userId="361a778c-0adc-4efb-a7e4-cc7f57e4af4c" providerId="ADAL" clId="{04EEBC10-9AF2-4B3E-B805-95E1CB97075D}" dt="2025-01-03T16:48:38.091" v="53" actId="20577"/>
        <pc:sldMkLst>
          <pc:docMk/>
          <pc:sldMk cId="1039154042" sldId="328"/>
        </pc:sldMkLst>
      </pc:sldChg>
      <pc:sldChg chg="modSp">
        <pc:chgData name="Crilly, Aidan J" userId="361a778c-0adc-4efb-a7e4-cc7f57e4af4c" providerId="ADAL" clId="{04EEBC10-9AF2-4B3E-B805-95E1CB97075D}" dt="2025-01-03T16:46:32.591" v="37" actId="20577"/>
        <pc:sldMkLst>
          <pc:docMk/>
          <pc:sldMk cId="3880230372" sldId="330"/>
        </pc:sldMkLst>
      </pc:sldChg>
      <pc:sldChg chg="modSp">
        <pc:chgData name="Crilly, Aidan J" userId="361a778c-0adc-4efb-a7e4-cc7f57e4af4c" providerId="ADAL" clId="{04EEBC10-9AF2-4B3E-B805-95E1CB97075D}" dt="2025-01-03T16:46:40.766" v="39" actId="6549"/>
        <pc:sldMkLst>
          <pc:docMk/>
          <pc:sldMk cId="3489720131" sldId="331"/>
        </pc:sldMkLst>
      </pc:sldChg>
      <pc:sldChg chg="modSp mod ord">
        <pc:chgData name="Crilly, Aidan J" userId="361a778c-0adc-4efb-a7e4-cc7f57e4af4c" providerId="ADAL" clId="{04EEBC10-9AF2-4B3E-B805-95E1CB97075D}" dt="2025-01-03T12:51:53.445" v="36"/>
        <pc:sldMkLst>
          <pc:docMk/>
          <pc:sldMk cId="3111957653" sldId="335"/>
        </pc:sldMkLst>
      </pc:sldChg>
      <pc:sldChg chg="modSp add mod">
        <pc:chgData name="Crilly, Aidan J" userId="361a778c-0adc-4efb-a7e4-cc7f57e4af4c" providerId="ADAL" clId="{04EEBC10-9AF2-4B3E-B805-95E1CB97075D}" dt="2025-01-03T11:32:29.207" v="7" actId="113"/>
        <pc:sldMkLst>
          <pc:docMk/>
          <pc:sldMk cId="1953462231" sldId="355"/>
        </pc:sldMkLst>
      </pc:sldChg>
      <pc:sldChg chg="new del">
        <pc:chgData name="Crilly, Aidan J" userId="361a778c-0adc-4efb-a7e4-cc7f57e4af4c" providerId="ADAL" clId="{04EEBC10-9AF2-4B3E-B805-95E1CB97075D}" dt="2025-01-03T11:32:42.683" v="9" actId="47"/>
        <pc:sldMkLst>
          <pc:docMk/>
          <pc:sldMk cId="1327226410" sldId="356"/>
        </pc:sldMkLst>
      </pc:sldChg>
      <pc:sldChg chg="new del">
        <pc:chgData name="Crilly, Aidan J" userId="361a778c-0adc-4efb-a7e4-cc7f57e4af4c" providerId="ADAL" clId="{04EEBC10-9AF2-4B3E-B805-95E1CB97075D}" dt="2025-01-03T11:32:50.156" v="11" actId="2696"/>
        <pc:sldMkLst>
          <pc:docMk/>
          <pc:sldMk cId="2435898560" sldId="356"/>
        </pc:sldMkLst>
      </pc:sldChg>
      <pc:sldChg chg="add">
        <pc:chgData name="Crilly, Aidan J" userId="361a778c-0adc-4efb-a7e4-cc7f57e4af4c" providerId="ADAL" clId="{04EEBC10-9AF2-4B3E-B805-95E1CB97075D}" dt="2025-01-03T11:32:53.667" v="12" actId="2890"/>
        <pc:sldMkLst>
          <pc:docMk/>
          <pc:sldMk cId="4100029028" sldId="356"/>
        </pc:sldMkLst>
      </pc:sldChg>
    </pc:docChg>
  </pc:docChgLst>
  <pc:docChgLst>
    <pc:chgData name="Crilly, Aidan J" userId="361a778c-0adc-4efb-a7e4-cc7f57e4af4c" providerId="ADAL" clId="{0AA338C3-97E6-4417-A432-A8E925F6250D}"/>
    <pc:docChg chg="undo custSel addSld delSld modSld sldOrd">
      <pc:chgData name="Crilly, Aidan J" userId="361a778c-0adc-4efb-a7e4-cc7f57e4af4c" providerId="ADAL" clId="{0AA338C3-97E6-4417-A432-A8E925F6250D}" dt="2023-12-04T11:35:58.204" v="10185" actId="47"/>
      <pc:docMkLst>
        <pc:docMk/>
      </pc:docMkLst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75237797" sldId="256"/>
        </pc:sldMkLst>
      </pc:sldChg>
      <pc:sldChg chg="modSp mod">
        <pc:chgData name="Crilly, Aidan J" userId="361a778c-0adc-4efb-a7e4-cc7f57e4af4c" providerId="ADAL" clId="{0AA338C3-97E6-4417-A432-A8E925F6250D}" dt="2023-11-23T11:02:49.638" v="1727" actId="20577"/>
        <pc:sldMkLst>
          <pc:docMk/>
          <pc:sldMk cId="417747667" sldId="257"/>
        </pc:sldMkLst>
      </pc:sldChg>
      <pc:sldChg chg="addSp modSp mod">
        <pc:chgData name="Crilly, Aidan J" userId="361a778c-0adc-4efb-a7e4-cc7f57e4af4c" providerId="ADAL" clId="{0AA338C3-97E6-4417-A432-A8E925F6250D}" dt="2023-11-27T11:16:42.621" v="7116" actId="14100"/>
        <pc:sldMkLst>
          <pc:docMk/>
          <pc:sldMk cId="3243298518" sldId="258"/>
        </pc:sldMkLst>
      </pc:sldChg>
      <pc:sldChg chg="addSp delSp modSp mod">
        <pc:chgData name="Crilly, Aidan J" userId="361a778c-0adc-4efb-a7e4-cc7f57e4af4c" providerId="ADAL" clId="{0AA338C3-97E6-4417-A432-A8E925F6250D}" dt="2023-11-27T11:17:29.421" v="7122" actId="1076"/>
        <pc:sldMkLst>
          <pc:docMk/>
          <pc:sldMk cId="2323674936" sldId="259"/>
        </pc:sldMkLst>
      </pc:sldChg>
      <pc:sldChg chg="modSp mod">
        <pc:chgData name="Crilly, Aidan J" userId="361a778c-0adc-4efb-a7e4-cc7f57e4af4c" providerId="ADAL" clId="{0AA338C3-97E6-4417-A432-A8E925F6250D}" dt="2023-12-03T14:34:22.367" v="10172" actId="20577"/>
        <pc:sldMkLst>
          <pc:docMk/>
          <pc:sldMk cId="403659254" sldId="260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52916096" sldId="265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4206672713" sldId="26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510011976" sldId="267"/>
        </pc:sldMkLst>
      </pc:sldChg>
      <pc:sldChg chg="addSp delSp modSp mod">
        <pc:chgData name="Crilly, Aidan J" userId="361a778c-0adc-4efb-a7e4-cc7f57e4af4c" providerId="ADAL" clId="{0AA338C3-97E6-4417-A432-A8E925F6250D}" dt="2023-11-24T15:43:45.733" v="4806" actId="20577"/>
        <pc:sldMkLst>
          <pc:docMk/>
          <pc:sldMk cId="135991078" sldId="268"/>
        </pc:sldMkLst>
      </pc:sldChg>
      <pc:sldChg chg="addSp delSp modSp del mod">
        <pc:chgData name="Crilly, Aidan J" userId="361a778c-0adc-4efb-a7e4-cc7f57e4af4c" providerId="ADAL" clId="{0AA338C3-97E6-4417-A432-A8E925F6250D}" dt="2023-12-03T14:42:45.368" v="10181" actId="47"/>
        <pc:sldMkLst>
          <pc:docMk/>
          <pc:sldMk cId="2934596701" sldId="269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2888070646" sldId="273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1166391902" sldId="274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3368977971" sldId="275"/>
        </pc:sldMkLst>
      </pc:sldChg>
      <pc:sldChg chg="add">
        <pc:chgData name="Crilly, Aidan J" userId="361a778c-0adc-4efb-a7e4-cc7f57e4af4c" providerId="ADAL" clId="{0AA338C3-97E6-4417-A432-A8E925F6250D}" dt="2023-12-04T11:34:23.922" v="10183"/>
        <pc:sldMkLst>
          <pc:docMk/>
          <pc:sldMk cId="674572384" sldId="276"/>
        </pc:sldMkLst>
      </pc:sldChg>
      <pc:sldChg chg="add">
        <pc:chgData name="Crilly, Aidan J" userId="361a778c-0adc-4efb-a7e4-cc7f57e4af4c" providerId="ADAL" clId="{0AA338C3-97E6-4417-A432-A8E925F6250D}" dt="2023-11-27T11:57:15.335" v="8107"/>
        <pc:sldMkLst>
          <pc:docMk/>
          <pc:sldMk cId="1547813030" sldId="281"/>
        </pc:sldMkLst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3558477559" sldId="292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22523580" sldId="295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479607316" sldId="29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430885711" sldId="297"/>
        </pc:sldMkLst>
      </pc:sldChg>
      <pc:sldChg chg="addSp delSp modSp mod">
        <pc:chgData name="Crilly, Aidan J" userId="361a778c-0adc-4efb-a7e4-cc7f57e4af4c" providerId="ADAL" clId="{0AA338C3-97E6-4417-A432-A8E925F6250D}" dt="2023-11-27T11:43:07.420" v="7828" actId="1076"/>
        <pc:sldMkLst>
          <pc:docMk/>
          <pc:sldMk cId="1781093970" sldId="298"/>
        </pc:sldMkLst>
      </pc:sldChg>
      <pc:sldChg chg="addSp modSp mod">
        <pc:chgData name="Crilly, Aidan J" userId="361a778c-0adc-4efb-a7e4-cc7f57e4af4c" providerId="ADAL" clId="{0AA338C3-97E6-4417-A432-A8E925F6250D}" dt="2023-12-03T13:22:07.032" v="8253" actId="6549"/>
        <pc:sldMkLst>
          <pc:docMk/>
          <pc:sldMk cId="3856676547" sldId="299"/>
        </pc:sldMkLst>
      </pc:sldChg>
      <pc:sldChg chg="addSp delSp modSp mod">
        <pc:chgData name="Crilly, Aidan J" userId="361a778c-0adc-4efb-a7e4-cc7f57e4af4c" providerId="ADAL" clId="{0AA338C3-97E6-4417-A432-A8E925F6250D}" dt="2023-12-03T13:39:47.239" v="8595" actId="20577"/>
        <pc:sldMkLst>
          <pc:docMk/>
          <pc:sldMk cId="1836012612" sldId="300"/>
        </pc:sldMkLst>
      </pc:sldChg>
      <pc:sldChg chg="addSp modSp mod">
        <pc:chgData name="Crilly, Aidan J" userId="361a778c-0adc-4efb-a7e4-cc7f57e4af4c" providerId="ADAL" clId="{0AA338C3-97E6-4417-A432-A8E925F6250D}" dt="2023-11-23T11:36:30.260" v="2733" actId="20577"/>
        <pc:sldMkLst>
          <pc:docMk/>
          <pc:sldMk cId="1839835521" sldId="301"/>
        </pc:sldMkLst>
      </pc:sldChg>
      <pc:sldChg chg="modSp mod">
        <pc:chgData name="Crilly, Aidan J" userId="361a778c-0adc-4efb-a7e4-cc7f57e4af4c" providerId="ADAL" clId="{0AA338C3-97E6-4417-A432-A8E925F6250D}" dt="2023-11-23T12:45:39.569" v="3484" actId="20577"/>
        <pc:sldMkLst>
          <pc:docMk/>
          <pc:sldMk cId="3090491849" sldId="302"/>
        </pc:sldMkLst>
      </pc:sldChg>
      <pc:sldChg chg="add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3396791732" sldId="303"/>
        </pc:sldMkLst>
      </pc:sldChg>
      <pc:sldChg chg="addSp del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656003035" sldId="304"/>
        </pc:sldMkLst>
      </pc:sldChg>
      <pc:sldChg chg="modSp mod">
        <pc:chgData name="Crilly, Aidan J" userId="361a778c-0adc-4efb-a7e4-cc7f57e4af4c" providerId="ADAL" clId="{0AA338C3-97E6-4417-A432-A8E925F6250D}" dt="2023-11-25T14:04:02.567" v="5553" actId="20577"/>
        <pc:sldMkLst>
          <pc:docMk/>
          <pc:sldMk cId="3364111624" sldId="305"/>
        </pc:sldMkLst>
      </pc:sldChg>
      <pc:sldChg chg="modSp mod">
        <pc:chgData name="Crilly, Aidan J" userId="361a778c-0adc-4efb-a7e4-cc7f57e4af4c" providerId="ADAL" clId="{0AA338C3-97E6-4417-A432-A8E925F6250D}" dt="2023-11-25T14:02:40.146" v="5479" actId="5793"/>
        <pc:sldMkLst>
          <pc:docMk/>
          <pc:sldMk cId="4272938404" sldId="30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559722134" sldId="307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002137345" sldId="308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891468395" sldId="310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83639755" sldId="311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54777201" sldId="312"/>
        </pc:sldMkLst>
      </pc:sldChg>
      <pc:sldChg chg="modSp del">
        <pc:chgData name="Crilly, Aidan J" userId="361a778c-0adc-4efb-a7e4-cc7f57e4af4c" providerId="ADAL" clId="{0AA338C3-97E6-4417-A432-A8E925F6250D}" dt="2023-12-04T11:35:58.204" v="10185" actId="47"/>
        <pc:sldMkLst>
          <pc:docMk/>
          <pc:sldMk cId="2058908872" sldId="313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90158677" sldId="314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94044604" sldId="315"/>
        </pc:sldMkLst>
      </pc:sldChg>
      <pc:sldChg chg="delSp modSp mod setBg">
        <pc:chgData name="Crilly, Aidan J" userId="361a778c-0adc-4efb-a7e4-cc7f57e4af4c" providerId="ADAL" clId="{0AA338C3-97E6-4417-A432-A8E925F6250D}" dt="2023-11-07T10:30:55.557" v="30" actId="20577"/>
        <pc:sldMkLst>
          <pc:docMk/>
          <pc:sldMk cId="675319027" sldId="316"/>
        </pc:sldMkLst>
      </pc:sldChg>
      <pc:sldChg chg="modSp new mod">
        <pc:chgData name="Crilly, Aidan J" userId="361a778c-0adc-4efb-a7e4-cc7f57e4af4c" providerId="ADAL" clId="{0AA338C3-97E6-4417-A432-A8E925F6250D}" dt="2023-12-03T14:21:59.792" v="9964" actId="20577"/>
        <pc:sldMkLst>
          <pc:docMk/>
          <pc:sldMk cId="457216899" sldId="317"/>
        </pc:sldMkLst>
      </pc:sldChg>
      <pc:sldChg chg="addSp delSp modSp new mod">
        <pc:chgData name="Crilly, Aidan J" userId="361a778c-0adc-4efb-a7e4-cc7f57e4af4c" providerId="ADAL" clId="{0AA338C3-97E6-4417-A432-A8E925F6250D}" dt="2023-11-07T11:12:00.602" v="454" actId="14100"/>
        <pc:sldMkLst>
          <pc:docMk/>
          <pc:sldMk cId="23700365" sldId="318"/>
        </pc:sldMkLst>
      </pc:sldChg>
      <pc:sldChg chg="addSp delSp modSp new mod">
        <pc:chgData name="Crilly, Aidan J" userId="361a778c-0adc-4efb-a7e4-cc7f57e4af4c" providerId="ADAL" clId="{0AA338C3-97E6-4417-A432-A8E925F6250D}" dt="2023-11-27T11:07:14.246" v="6935" actId="1076"/>
        <pc:sldMkLst>
          <pc:docMk/>
          <pc:sldMk cId="715015795" sldId="319"/>
        </pc:sldMkLst>
      </pc:sldChg>
      <pc:sldChg chg="addSp modSp new mod">
        <pc:chgData name="Crilly, Aidan J" userId="361a778c-0adc-4efb-a7e4-cc7f57e4af4c" providerId="ADAL" clId="{0AA338C3-97E6-4417-A432-A8E925F6250D}" dt="2023-11-07T14:46:01.149" v="1109" actId="255"/>
        <pc:sldMkLst>
          <pc:docMk/>
          <pc:sldMk cId="87725030" sldId="320"/>
        </pc:sldMkLst>
      </pc:sldChg>
      <pc:sldChg chg="addSp delSp modSp new mod">
        <pc:chgData name="Crilly, Aidan J" userId="361a778c-0adc-4efb-a7e4-cc7f57e4af4c" providerId="ADAL" clId="{0AA338C3-97E6-4417-A432-A8E925F6250D}" dt="2023-11-07T19:17:44.500" v="1378" actId="15"/>
        <pc:sldMkLst>
          <pc:docMk/>
          <pc:sldMk cId="2776428316" sldId="321"/>
        </pc:sldMkLst>
      </pc:sldChg>
      <pc:sldChg chg="modSp add mod">
        <pc:chgData name="Crilly, Aidan J" userId="361a778c-0adc-4efb-a7e4-cc7f57e4af4c" providerId="ADAL" clId="{0AA338C3-97E6-4417-A432-A8E925F6250D}" dt="2023-11-23T11:20:03.206" v="2061"/>
        <pc:sldMkLst>
          <pc:docMk/>
          <pc:sldMk cId="466342304" sldId="322"/>
        </pc:sldMkLst>
      </pc:sldChg>
      <pc:sldChg chg="new del">
        <pc:chgData name="Crilly, Aidan J" userId="361a778c-0adc-4efb-a7e4-cc7f57e4af4c" providerId="ADAL" clId="{0AA338C3-97E6-4417-A432-A8E925F6250D}" dt="2023-11-23T10:46:21.699" v="1380" actId="47"/>
        <pc:sldMkLst>
          <pc:docMk/>
          <pc:sldMk cId="3950522327" sldId="322"/>
        </pc:sldMkLst>
      </pc:sldChg>
      <pc:sldChg chg="addSp delSp modSp new mod">
        <pc:chgData name="Crilly, Aidan J" userId="361a778c-0adc-4efb-a7e4-cc7f57e4af4c" providerId="ADAL" clId="{0AA338C3-97E6-4417-A432-A8E925F6250D}" dt="2023-11-23T11:52:00.161" v="2859" actId="20577"/>
        <pc:sldMkLst>
          <pc:docMk/>
          <pc:sldMk cId="1483350531" sldId="323"/>
        </pc:sldMkLst>
      </pc:sldChg>
      <pc:sldChg chg="add del">
        <pc:chgData name="Crilly, Aidan J" userId="361a778c-0adc-4efb-a7e4-cc7f57e4af4c" providerId="ADAL" clId="{0AA338C3-97E6-4417-A432-A8E925F6250D}" dt="2023-11-23T11:36:58.414" v="2735" actId="47"/>
        <pc:sldMkLst>
          <pc:docMk/>
          <pc:sldMk cId="1752687500" sldId="324"/>
        </pc:sldMkLst>
      </pc:sldChg>
      <pc:sldChg chg="addSp delSp modSp add mod">
        <pc:chgData name="Crilly, Aidan J" userId="361a778c-0adc-4efb-a7e4-cc7f57e4af4c" providerId="ADAL" clId="{0AA338C3-97E6-4417-A432-A8E925F6250D}" dt="2023-11-27T12:05:15.170" v="8221" actId="14100"/>
        <pc:sldMkLst>
          <pc:docMk/>
          <pc:sldMk cId="2114367601" sldId="325"/>
        </pc:sldMkLst>
      </pc:sldChg>
      <pc:sldChg chg="addSp delSp modSp add mod">
        <pc:chgData name="Crilly, Aidan J" userId="361a778c-0adc-4efb-a7e4-cc7f57e4af4c" providerId="ADAL" clId="{0AA338C3-97E6-4417-A432-A8E925F6250D}" dt="2023-11-24T14:10:08.820" v="3939" actId="20577"/>
        <pc:sldMkLst>
          <pc:docMk/>
          <pc:sldMk cId="1154362025" sldId="326"/>
        </pc:sldMkLst>
      </pc:sldChg>
      <pc:sldChg chg="add">
        <pc:chgData name="Crilly, Aidan J" userId="361a778c-0adc-4efb-a7e4-cc7f57e4af4c" providerId="ADAL" clId="{0AA338C3-97E6-4417-A432-A8E925F6250D}" dt="2023-11-24T13:48:04.362" v="3487" actId="2890"/>
        <pc:sldMkLst>
          <pc:docMk/>
          <pc:sldMk cId="685530444" sldId="327"/>
        </pc:sldMkLst>
      </pc:sldChg>
      <pc:sldChg chg="addSp delSp modSp add mod ord">
        <pc:chgData name="Crilly, Aidan J" userId="361a778c-0adc-4efb-a7e4-cc7f57e4af4c" providerId="ADAL" clId="{0AA338C3-97E6-4417-A432-A8E925F6250D}" dt="2023-11-24T16:25:55.735" v="5289" actId="1076"/>
        <pc:sldMkLst>
          <pc:docMk/>
          <pc:sldMk cId="1039154042" sldId="328"/>
        </pc:sldMkLst>
      </pc:sldChg>
      <pc:sldChg chg="add del">
        <pc:chgData name="Crilly, Aidan J" userId="361a778c-0adc-4efb-a7e4-cc7f57e4af4c" providerId="ADAL" clId="{0AA338C3-97E6-4417-A432-A8E925F6250D}" dt="2023-11-24T14:17:13.293" v="4256" actId="47"/>
        <pc:sldMkLst>
          <pc:docMk/>
          <pc:sldMk cId="3572089253" sldId="328"/>
        </pc:sldMkLst>
      </pc:sldChg>
      <pc:sldChg chg="add del">
        <pc:chgData name="Crilly, Aidan J" userId="361a778c-0adc-4efb-a7e4-cc7f57e4af4c" providerId="ADAL" clId="{0AA338C3-97E6-4417-A432-A8E925F6250D}" dt="2023-11-24T16:11:14.474" v="5022" actId="47"/>
        <pc:sldMkLst>
          <pc:docMk/>
          <pc:sldMk cId="2899427678" sldId="329"/>
        </pc:sldMkLst>
      </pc:sldChg>
      <pc:sldChg chg="modSp new del mod">
        <pc:chgData name="Crilly, Aidan J" userId="361a778c-0adc-4efb-a7e4-cc7f57e4af4c" providerId="ADAL" clId="{0AA338C3-97E6-4417-A432-A8E925F6250D}" dt="2023-11-24T14:16:07.421" v="4230" actId="47"/>
        <pc:sldMkLst>
          <pc:docMk/>
          <pc:sldMk cId="4208628654" sldId="329"/>
        </pc:sldMkLst>
      </pc:sldChg>
      <pc:sldChg chg="addSp delSp modSp add mod">
        <pc:chgData name="Crilly, Aidan J" userId="361a778c-0adc-4efb-a7e4-cc7f57e4af4c" providerId="ADAL" clId="{0AA338C3-97E6-4417-A432-A8E925F6250D}" dt="2023-11-24T16:16:39.999" v="5117" actId="20577"/>
        <pc:sldMkLst>
          <pc:docMk/>
          <pc:sldMk cId="3880230372" sldId="330"/>
        </pc:sldMkLst>
      </pc:sldChg>
      <pc:sldChg chg="addSp delSp modSp add mod">
        <pc:chgData name="Crilly, Aidan J" userId="361a778c-0adc-4efb-a7e4-cc7f57e4af4c" providerId="ADAL" clId="{0AA338C3-97E6-4417-A432-A8E925F6250D}" dt="2023-11-24T16:26:07.524" v="5290" actId="20577"/>
        <pc:sldMkLst>
          <pc:docMk/>
          <pc:sldMk cId="3489720131" sldId="331"/>
        </pc:sldMkLst>
      </pc:sldChg>
      <pc:sldChg chg="new del">
        <pc:chgData name="Crilly, Aidan J" userId="361a778c-0adc-4efb-a7e4-cc7f57e4af4c" providerId="ADAL" clId="{0AA338C3-97E6-4417-A432-A8E925F6250D}" dt="2023-11-25T14:00:28.592" v="5293" actId="47"/>
        <pc:sldMkLst>
          <pc:docMk/>
          <pc:sldMk cId="4054107821" sldId="332"/>
        </pc:sldMkLst>
      </pc:sldChg>
      <pc:sldChg chg="add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2348016068" sldId="333"/>
        </pc:sldMkLst>
      </pc:sldChg>
      <pc:sldChg chg="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3658517894" sldId="334"/>
        </pc:sldMkLst>
      </pc:sldChg>
      <pc:sldChg chg="delSp modSp new mod">
        <pc:chgData name="Crilly, Aidan J" userId="361a778c-0adc-4efb-a7e4-cc7f57e4af4c" providerId="ADAL" clId="{0AA338C3-97E6-4417-A432-A8E925F6250D}" dt="2023-11-25T14:19:41.798" v="6486" actId="478"/>
        <pc:sldMkLst>
          <pc:docMk/>
          <pc:sldMk cId="3111957653" sldId="335"/>
        </pc:sldMkLst>
      </pc:sldChg>
      <pc:sldChg chg="addSp 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1540537288" sldId="336"/>
        </pc:sldMkLst>
      </pc:sldChg>
      <pc:sldChg chg="addSp modSp new mod">
        <pc:chgData name="Crilly, Aidan J" userId="361a778c-0adc-4efb-a7e4-cc7f57e4af4c" providerId="ADAL" clId="{0AA338C3-97E6-4417-A432-A8E925F6250D}" dt="2023-11-27T11:44:21.936" v="7898" actId="20577"/>
        <pc:sldMkLst>
          <pc:docMk/>
          <pc:sldMk cId="2416050115" sldId="337"/>
        </pc:sldMkLst>
      </pc:sldChg>
      <pc:sldChg chg="modSp new mod">
        <pc:chgData name="Crilly, Aidan J" userId="361a778c-0adc-4efb-a7e4-cc7f57e4af4c" providerId="ADAL" clId="{0AA338C3-97E6-4417-A432-A8E925F6250D}" dt="2023-11-27T11:57:44.567" v="8140" actId="20577"/>
        <pc:sldMkLst>
          <pc:docMk/>
          <pc:sldMk cId="369364931" sldId="338"/>
        </pc:sldMkLst>
      </pc:sldChg>
      <pc:sldChg chg="add del">
        <pc:chgData name="Crilly, Aidan J" userId="361a778c-0adc-4efb-a7e4-cc7f57e4af4c" providerId="ADAL" clId="{0AA338C3-97E6-4417-A432-A8E925F6250D}" dt="2023-11-27T11:57:10.040" v="8106" actId="47"/>
        <pc:sldMkLst>
          <pc:docMk/>
          <pc:sldMk cId="1959973695" sldId="338"/>
        </pc:sldMkLst>
      </pc:sldChg>
      <pc:sldChg chg="addSp delSp modSp add mod">
        <pc:chgData name="Crilly, Aidan J" userId="361a778c-0adc-4efb-a7e4-cc7f57e4af4c" providerId="ADAL" clId="{0AA338C3-97E6-4417-A432-A8E925F6250D}" dt="2023-12-03T13:41:52.516" v="8695" actId="20577"/>
        <pc:sldMkLst>
          <pc:docMk/>
          <pc:sldMk cId="39489163" sldId="339"/>
        </pc:sldMkLst>
      </pc:sldChg>
      <pc:sldChg chg="add del">
        <pc:chgData name="Crilly, Aidan J" userId="361a778c-0adc-4efb-a7e4-cc7f57e4af4c" providerId="ADAL" clId="{0AA338C3-97E6-4417-A432-A8E925F6250D}" dt="2023-12-03T13:28:27.382" v="8357" actId="47"/>
        <pc:sldMkLst>
          <pc:docMk/>
          <pc:sldMk cId="3103428168" sldId="339"/>
        </pc:sldMkLst>
      </pc:sldChg>
      <pc:sldChg chg="addSp delSp modSp add mod">
        <pc:chgData name="Crilly, Aidan J" userId="361a778c-0adc-4efb-a7e4-cc7f57e4af4c" providerId="ADAL" clId="{0AA338C3-97E6-4417-A432-A8E925F6250D}" dt="2023-12-03T14:24:01.785" v="9973" actId="1076"/>
        <pc:sldMkLst>
          <pc:docMk/>
          <pc:sldMk cId="1378685159" sldId="340"/>
        </pc:sldMkLst>
      </pc:sldChg>
      <pc:sldChg chg="addSp delSp modSp add mod">
        <pc:chgData name="Crilly, Aidan J" userId="361a778c-0adc-4efb-a7e4-cc7f57e4af4c" providerId="ADAL" clId="{0AA338C3-97E6-4417-A432-A8E925F6250D}" dt="2023-12-03T14:15:05.193" v="9816" actId="1076"/>
        <pc:sldMkLst>
          <pc:docMk/>
          <pc:sldMk cId="3978270835" sldId="341"/>
        </pc:sldMkLst>
      </pc:sldChg>
      <pc:sldChg chg="addSp delSp modSp add mod">
        <pc:chgData name="Crilly, Aidan J" userId="361a778c-0adc-4efb-a7e4-cc7f57e4af4c" providerId="ADAL" clId="{0AA338C3-97E6-4417-A432-A8E925F6250D}" dt="2023-12-03T14:19:20.612" v="9918" actId="1036"/>
        <pc:sldMkLst>
          <pc:docMk/>
          <pc:sldMk cId="1318490343" sldId="342"/>
        </pc:sldMkLst>
      </pc:sldChg>
      <pc:sldChg chg="modSp new mod">
        <pc:chgData name="Crilly, Aidan J" userId="361a778c-0adc-4efb-a7e4-cc7f57e4af4c" providerId="ADAL" clId="{0AA338C3-97E6-4417-A432-A8E925F6250D}" dt="2023-12-03T14:13:53.813" v="9814" actId="20577"/>
        <pc:sldMkLst>
          <pc:docMk/>
          <pc:sldMk cId="1122722476" sldId="343"/>
        </pc:sldMkLst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2589823182" sldId="344"/>
        </pc:sldMkLst>
      </pc:sldChg>
    </pc:docChg>
  </pc:docChgLst>
  <pc:docChgLst>
    <pc:chgData name="Crilly, Aidan J" userId="361a778c-0adc-4efb-a7e4-cc7f57e4af4c" providerId="ADAL" clId="{5FBB3DE1-98FB-412F-ABCA-48F32A1D27FC}"/>
    <pc:docChg chg="addSld modSld">
      <pc:chgData name="Crilly, Aidan J" userId="361a778c-0adc-4efb-a7e4-cc7f57e4af4c" providerId="ADAL" clId="{5FBB3DE1-98FB-412F-ABCA-48F32A1D27FC}" dt="2025-04-29T13:14:23.313" v="1"/>
      <pc:docMkLst>
        <pc:docMk/>
      </pc:docMkLst>
      <pc:sldChg chg="add">
        <pc:chgData name="Crilly, Aidan J" userId="361a778c-0adc-4efb-a7e4-cc7f57e4af4c" providerId="ADAL" clId="{5FBB3DE1-98FB-412F-ABCA-48F32A1D27FC}" dt="2025-04-29T13:13:55.785" v="0"/>
        <pc:sldMkLst>
          <pc:docMk/>
          <pc:sldMk cId="3396791732" sldId="303"/>
        </pc:sldMkLst>
      </pc:sldChg>
      <pc:sldChg chg="add">
        <pc:chgData name="Crilly, Aidan J" userId="361a778c-0adc-4efb-a7e4-cc7f57e4af4c" providerId="ADAL" clId="{5FBB3DE1-98FB-412F-ABCA-48F32A1D27FC}" dt="2025-04-29T13:13:55.785" v="0"/>
        <pc:sldMkLst>
          <pc:docMk/>
          <pc:sldMk cId="3559722134" sldId="307"/>
        </pc:sldMkLst>
      </pc:sldChg>
      <pc:sldChg chg="add">
        <pc:chgData name="Crilly, Aidan J" userId="361a778c-0adc-4efb-a7e4-cc7f57e4af4c" providerId="ADAL" clId="{5FBB3DE1-98FB-412F-ABCA-48F32A1D27FC}" dt="2025-04-29T13:13:55.785" v="0"/>
        <pc:sldMkLst>
          <pc:docMk/>
          <pc:sldMk cId="3877691471" sldId="348"/>
        </pc:sldMkLst>
      </pc:sldChg>
      <pc:sldChg chg="add">
        <pc:chgData name="Crilly, Aidan J" userId="361a778c-0adc-4efb-a7e4-cc7f57e4af4c" providerId="ADAL" clId="{5FBB3DE1-98FB-412F-ABCA-48F32A1D27FC}" dt="2025-04-29T13:14:23.313" v="1"/>
        <pc:sldMkLst>
          <pc:docMk/>
          <pc:sldMk cId="1233904468" sldId="367"/>
        </pc:sldMkLst>
      </pc:sldChg>
    </pc:docChg>
  </pc:docChgLst>
  <pc:docChgLst>
    <pc:chgData name="Crilly, Aidan J" userId="361a778c-0adc-4efb-a7e4-cc7f57e4af4c" providerId="ADAL" clId="{E222F4C3-08C1-4AC8-9AFC-8CDD13DE7D51}"/>
    <pc:docChg chg="undo custSel addSld delSld modSld sldOrd">
      <pc:chgData name="Crilly, Aidan J" userId="361a778c-0adc-4efb-a7e4-cc7f57e4af4c" providerId="ADAL" clId="{E222F4C3-08C1-4AC8-9AFC-8CDD13DE7D51}" dt="2024-01-22T10:42:30.549" v="2372" actId="1076"/>
      <pc:docMkLst>
        <pc:docMk/>
      </pc:docMkLst>
      <pc:sldChg chg="modSp mod">
        <pc:chgData name="Crilly, Aidan J" userId="361a778c-0adc-4efb-a7e4-cc7f57e4af4c" providerId="ADAL" clId="{E222F4C3-08C1-4AC8-9AFC-8CDD13DE7D51}" dt="2024-01-22T10:42:30.549" v="2372" actId="1076"/>
        <pc:sldMkLst>
          <pc:docMk/>
          <pc:sldMk cId="3243298518" sldId="258"/>
        </pc:sldMkLst>
      </pc:sldChg>
      <pc:sldChg chg="modSp mod">
        <pc:chgData name="Crilly, Aidan J" userId="361a778c-0adc-4efb-a7e4-cc7f57e4af4c" providerId="ADAL" clId="{E222F4C3-08C1-4AC8-9AFC-8CDD13DE7D51}" dt="2024-01-18T13:39:36.617" v="2015" actId="27636"/>
        <pc:sldMkLst>
          <pc:docMk/>
          <pc:sldMk cId="3558477559" sldId="292"/>
        </pc:sldMkLst>
      </pc:sldChg>
      <pc:sldChg chg="del">
        <pc:chgData name="Crilly, Aidan J" userId="361a778c-0adc-4efb-a7e4-cc7f57e4af4c" providerId="ADAL" clId="{E222F4C3-08C1-4AC8-9AFC-8CDD13DE7D51}" dt="2024-01-18T09:41:33.513" v="2" actId="47"/>
        <pc:sldMkLst>
          <pc:docMk/>
          <pc:sldMk cId="3364111624" sldId="305"/>
        </pc:sldMkLst>
      </pc:sldChg>
      <pc:sldChg chg="addSp delSp modSp mod">
        <pc:chgData name="Crilly, Aidan J" userId="361a778c-0adc-4efb-a7e4-cc7f57e4af4c" providerId="ADAL" clId="{E222F4C3-08C1-4AC8-9AFC-8CDD13DE7D51}" dt="2024-01-18T10:04:05.151" v="688"/>
        <pc:sldMkLst>
          <pc:docMk/>
          <pc:sldMk cId="4272938404" sldId="306"/>
        </pc:sldMkLst>
      </pc:sldChg>
      <pc:sldChg chg="addSp modSp mod">
        <pc:chgData name="Crilly, Aidan J" userId="361a778c-0adc-4efb-a7e4-cc7f57e4af4c" providerId="ADAL" clId="{E222F4C3-08C1-4AC8-9AFC-8CDD13DE7D51}" dt="2024-01-18T10:54:01.609" v="1599" actId="20577"/>
        <pc:sldMkLst>
          <pc:docMk/>
          <pc:sldMk cId="3559722134" sldId="307"/>
        </pc:sldMkLst>
      </pc:sldChg>
      <pc:sldChg chg="addSp modSp mod">
        <pc:chgData name="Crilly, Aidan J" userId="361a778c-0adc-4efb-a7e4-cc7f57e4af4c" providerId="ADAL" clId="{E222F4C3-08C1-4AC8-9AFC-8CDD13DE7D51}" dt="2024-01-18T10:52:25.350" v="1539" actId="1076"/>
        <pc:sldMkLst>
          <pc:docMk/>
          <pc:sldMk cId="2002137345" sldId="308"/>
        </pc:sldMkLst>
      </pc:sldChg>
      <pc:sldChg chg="addSp modSp mod">
        <pc:chgData name="Crilly, Aidan J" userId="361a778c-0adc-4efb-a7e4-cc7f57e4af4c" providerId="ADAL" clId="{E222F4C3-08C1-4AC8-9AFC-8CDD13DE7D51}" dt="2024-01-18T13:47:20.021" v="2078" actId="1076"/>
        <pc:sldMkLst>
          <pc:docMk/>
          <pc:sldMk cId="1283639755" sldId="311"/>
        </pc:sldMkLst>
      </pc:sldChg>
      <pc:sldChg chg="ord">
        <pc:chgData name="Crilly, Aidan J" userId="361a778c-0adc-4efb-a7e4-cc7f57e4af4c" providerId="ADAL" clId="{E222F4C3-08C1-4AC8-9AFC-8CDD13DE7D51}" dt="2024-01-18T13:25:54.842" v="1638"/>
        <pc:sldMkLst>
          <pc:docMk/>
          <pc:sldMk cId="675319027" sldId="316"/>
        </pc:sldMkLst>
      </pc:sldChg>
      <pc:sldChg chg="delSp modSp mod">
        <pc:chgData name="Crilly, Aidan J" userId="361a778c-0adc-4efb-a7e4-cc7f57e4af4c" providerId="ADAL" clId="{E222F4C3-08C1-4AC8-9AFC-8CDD13DE7D51}" dt="2024-01-18T13:40:00.996" v="2020" actId="1076"/>
        <pc:sldMkLst>
          <pc:docMk/>
          <pc:sldMk cId="23700365" sldId="318"/>
        </pc:sldMkLst>
      </pc:sldChg>
      <pc:sldChg chg="modSp">
        <pc:chgData name="Crilly, Aidan J" userId="361a778c-0adc-4efb-a7e4-cc7f57e4af4c" providerId="ADAL" clId="{E222F4C3-08C1-4AC8-9AFC-8CDD13DE7D51}" dt="2024-01-18T09:40:33.855" v="1" actId="1076"/>
        <pc:sldMkLst>
          <pc:docMk/>
          <pc:sldMk cId="1154362025" sldId="326"/>
        </pc:sldMkLst>
      </pc:sldChg>
      <pc:sldChg chg="modSp mod">
        <pc:chgData name="Crilly, Aidan J" userId="361a778c-0adc-4efb-a7e4-cc7f57e4af4c" providerId="ADAL" clId="{E222F4C3-08C1-4AC8-9AFC-8CDD13DE7D51}" dt="2024-01-18T13:49:54.483" v="2371" actId="20577"/>
        <pc:sldMkLst>
          <pc:docMk/>
          <pc:sldMk cId="369364931" sldId="338"/>
        </pc:sldMkLst>
      </pc:sldChg>
      <pc:sldChg chg="addSp delSp modSp new mod">
        <pc:chgData name="Crilly, Aidan J" userId="361a778c-0adc-4efb-a7e4-cc7f57e4af4c" providerId="ADAL" clId="{E222F4C3-08C1-4AC8-9AFC-8CDD13DE7D51}" dt="2024-01-18T13:46:06.804" v="2055" actId="20577"/>
        <pc:sldMkLst>
          <pc:docMk/>
          <pc:sldMk cId="4117923768" sldId="345"/>
        </pc:sldMkLst>
      </pc:sldChg>
      <pc:sldChg chg="add">
        <pc:chgData name="Crilly, Aidan J" userId="361a778c-0adc-4efb-a7e4-cc7f57e4af4c" providerId="ADAL" clId="{E222F4C3-08C1-4AC8-9AFC-8CDD13DE7D51}" dt="2024-01-18T09:49:16.200" v="26" actId="2890"/>
        <pc:sldMkLst>
          <pc:docMk/>
          <pc:sldMk cId="1291692599" sldId="346"/>
        </pc:sldMkLst>
      </pc:sldChg>
      <pc:sldChg chg="addSp modSp new mod ord">
        <pc:chgData name="Crilly, Aidan J" userId="361a778c-0adc-4efb-a7e4-cc7f57e4af4c" providerId="ADAL" clId="{E222F4C3-08C1-4AC8-9AFC-8CDD13DE7D51}" dt="2024-01-18T10:06:24.144" v="701"/>
        <pc:sldMkLst>
          <pc:docMk/>
          <pc:sldMk cId="3664515874" sldId="347"/>
        </pc:sldMkLst>
      </pc:sldChg>
      <pc:sldChg chg="addSp delSp modSp add mod">
        <pc:chgData name="Crilly, Aidan J" userId="361a778c-0adc-4efb-a7e4-cc7f57e4af4c" providerId="ADAL" clId="{E222F4C3-08C1-4AC8-9AFC-8CDD13DE7D51}" dt="2024-01-18T13:22:02.104" v="1609" actId="20577"/>
        <pc:sldMkLst>
          <pc:docMk/>
          <pc:sldMk cId="3877691471" sldId="348"/>
        </pc:sldMkLst>
      </pc:sldChg>
    </pc:docChg>
  </pc:docChgLst>
  <pc:docChgLst>
    <pc:chgData name="Crilly, Aidan J" userId="361a778c-0adc-4efb-a7e4-cc7f57e4af4c" providerId="ADAL" clId="{556399BB-75F7-4B59-AA72-03BE23FFC288}"/>
    <pc:docChg chg="undo custSel addSld delSld modSld sldOrd">
      <pc:chgData name="Crilly, Aidan J" userId="361a778c-0adc-4efb-a7e4-cc7f57e4af4c" providerId="ADAL" clId="{556399BB-75F7-4B59-AA72-03BE23FFC288}" dt="2024-01-25T12:09:54.476" v="1795" actId="1076"/>
      <pc:docMkLst>
        <pc:docMk/>
      </pc:docMkLst>
      <pc:sldChg chg="modSp">
        <pc:chgData name="Crilly, Aidan J" userId="361a778c-0adc-4efb-a7e4-cc7f57e4af4c" providerId="ADAL" clId="{556399BB-75F7-4B59-AA72-03BE23FFC288}" dt="2024-01-25T09:32:22.777" v="520"/>
        <pc:sldMkLst>
          <pc:docMk/>
          <pc:sldMk cId="403659254" sldId="260"/>
        </pc:sldMkLst>
      </pc:sldChg>
      <pc:sldChg chg="del">
        <pc:chgData name="Crilly, Aidan J" userId="361a778c-0adc-4efb-a7e4-cc7f57e4af4c" providerId="ADAL" clId="{556399BB-75F7-4B59-AA72-03BE23FFC288}" dt="2024-01-25T10:22:26.968" v="1191" actId="47"/>
        <pc:sldMkLst>
          <pc:docMk/>
          <pc:sldMk cId="674572384" sldId="276"/>
        </pc:sldMkLst>
      </pc:sldChg>
      <pc:sldChg chg="modSp mod">
        <pc:chgData name="Crilly, Aidan J" userId="361a778c-0adc-4efb-a7e4-cc7f57e4af4c" providerId="ADAL" clId="{556399BB-75F7-4B59-AA72-03BE23FFC288}" dt="2024-01-25T11:52:25.650" v="1684" actId="20577"/>
        <pc:sldMkLst>
          <pc:docMk/>
          <pc:sldMk cId="1547813030" sldId="281"/>
        </pc:sldMkLst>
      </pc:sldChg>
      <pc:sldChg chg="modSp mod">
        <pc:chgData name="Crilly, Aidan J" userId="361a778c-0adc-4efb-a7e4-cc7f57e4af4c" providerId="ADAL" clId="{556399BB-75F7-4B59-AA72-03BE23FFC288}" dt="2024-01-25T08:59:55.801" v="0" actId="20577"/>
        <pc:sldMkLst>
          <pc:docMk/>
          <pc:sldMk cId="3856676547" sldId="299"/>
        </pc:sldMkLst>
      </pc:sldChg>
      <pc:sldChg chg="modSp mod">
        <pc:chgData name="Crilly, Aidan J" userId="361a778c-0adc-4efb-a7e4-cc7f57e4af4c" providerId="ADAL" clId="{556399BB-75F7-4B59-AA72-03BE23FFC288}" dt="2024-01-25T09:29:26.279" v="518" actId="20577"/>
        <pc:sldMkLst>
          <pc:docMk/>
          <pc:sldMk cId="4272938404" sldId="306"/>
        </pc:sldMkLst>
      </pc:sldChg>
      <pc:sldChg chg="addSp modSp mod">
        <pc:chgData name="Crilly, Aidan J" userId="361a778c-0adc-4efb-a7e4-cc7f57e4af4c" providerId="ADAL" clId="{556399BB-75F7-4B59-AA72-03BE23FFC288}" dt="2024-01-25T10:20:49.850" v="1188" actId="1076"/>
        <pc:sldMkLst>
          <pc:docMk/>
          <pc:sldMk cId="1283639755" sldId="311"/>
        </pc:sldMkLst>
      </pc:sldChg>
      <pc:sldChg chg="modSp add del">
        <pc:chgData name="Crilly, Aidan J" userId="361a778c-0adc-4efb-a7e4-cc7f57e4af4c" providerId="ADAL" clId="{556399BB-75F7-4B59-AA72-03BE23FFC288}" dt="2024-01-25T11:44:43.078" v="1306" actId="20577"/>
        <pc:sldMkLst>
          <pc:docMk/>
          <pc:sldMk cId="2890158677" sldId="314"/>
        </pc:sldMkLst>
      </pc:sldChg>
      <pc:sldChg chg="addSp modSp mod">
        <pc:chgData name="Crilly, Aidan J" userId="361a778c-0adc-4efb-a7e4-cc7f57e4af4c" providerId="ADAL" clId="{556399BB-75F7-4B59-AA72-03BE23FFC288}" dt="2024-01-25T09:44:43.381" v="540" actId="1076"/>
        <pc:sldMkLst>
          <pc:docMk/>
          <pc:sldMk cId="23700365" sldId="318"/>
        </pc:sldMkLst>
      </pc:sldChg>
      <pc:sldChg chg="del">
        <pc:chgData name="Crilly, Aidan J" userId="361a778c-0adc-4efb-a7e4-cc7f57e4af4c" providerId="ADAL" clId="{556399BB-75F7-4B59-AA72-03BE23FFC288}" dt="2024-01-25T10:17:12.028" v="1144" actId="47"/>
        <pc:sldMkLst>
          <pc:docMk/>
          <pc:sldMk cId="87725030" sldId="320"/>
        </pc:sldMkLst>
      </pc:sldChg>
      <pc:sldChg chg="addSp modSp mod">
        <pc:chgData name="Crilly, Aidan J" userId="361a778c-0adc-4efb-a7e4-cc7f57e4af4c" providerId="ADAL" clId="{556399BB-75F7-4B59-AA72-03BE23FFC288}" dt="2024-01-25T09:22:26.119" v="271" actId="1076"/>
        <pc:sldMkLst>
          <pc:docMk/>
          <pc:sldMk cId="1483350531" sldId="323"/>
        </pc:sldMkLst>
      </pc:sldChg>
      <pc:sldChg chg="addSp modSp mod">
        <pc:chgData name="Crilly, Aidan J" userId="361a778c-0adc-4efb-a7e4-cc7f57e4af4c" providerId="ADAL" clId="{556399BB-75F7-4B59-AA72-03BE23FFC288}" dt="2024-01-25T11:27:15.940" v="1221"/>
        <pc:sldMkLst>
          <pc:docMk/>
          <pc:sldMk cId="1154362025" sldId="326"/>
        </pc:sldMkLst>
      </pc:sldChg>
      <pc:sldChg chg="delSp modSp mod">
        <pc:chgData name="Crilly, Aidan J" userId="361a778c-0adc-4efb-a7e4-cc7f57e4af4c" providerId="ADAL" clId="{556399BB-75F7-4B59-AA72-03BE23FFC288}" dt="2024-01-25T11:42:56.393" v="1305" actId="20577"/>
        <pc:sldMkLst>
          <pc:docMk/>
          <pc:sldMk cId="685530444" sldId="327"/>
        </pc:sldMkLst>
      </pc:sldChg>
      <pc:sldChg chg="addSp modSp mod ord">
        <pc:chgData name="Crilly, Aidan J" userId="361a778c-0adc-4efb-a7e4-cc7f57e4af4c" providerId="ADAL" clId="{556399BB-75F7-4B59-AA72-03BE23FFC288}" dt="2024-01-25T10:16:17.107" v="1143" actId="1076"/>
        <pc:sldMkLst>
          <pc:docMk/>
          <pc:sldMk cId="3880230372" sldId="330"/>
        </pc:sldMkLst>
      </pc:sldChg>
      <pc:sldChg chg="modSp mod">
        <pc:chgData name="Crilly, Aidan J" userId="361a778c-0adc-4efb-a7e4-cc7f57e4af4c" providerId="ADAL" clId="{556399BB-75F7-4B59-AA72-03BE23FFC288}" dt="2024-01-25T12:09:54.476" v="1795" actId="1076"/>
        <pc:sldMkLst>
          <pc:docMk/>
          <pc:sldMk cId="3489720131" sldId="331"/>
        </pc:sldMkLst>
      </pc:sldChg>
      <pc:sldChg chg="addSp delSp modSp mod">
        <pc:chgData name="Crilly, Aidan J" userId="361a778c-0adc-4efb-a7e4-cc7f57e4af4c" providerId="ADAL" clId="{556399BB-75F7-4B59-AA72-03BE23FFC288}" dt="2024-01-25T11:48:14.245" v="1428" actId="1076"/>
        <pc:sldMkLst>
          <pc:docMk/>
          <pc:sldMk cId="2589823182" sldId="344"/>
        </pc:sldMkLst>
      </pc:sldChg>
      <pc:sldChg chg="addSp modSp add mod">
        <pc:chgData name="Crilly, Aidan J" userId="361a778c-0adc-4efb-a7e4-cc7f57e4af4c" providerId="ADAL" clId="{556399BB-75F7-4B59-AA72-03BE23FFC288}" dt="2024-01-25T09:23:20.550" v="288" actId="207"/>
        <pc:sldMkLst>
          <pc:docMk/>
          <pc:sldMk cId="582989684" sldId="349"/>
        </pc:sldMkLst>
      </pc:sldChg>
      <pc:sldChg chg="addSp delSp modSp add mod ord">
        <pc:chgData name="Crilly, Aidan J" userId="361a778c-0adc-4efb-a7e4-cc7f57e4af4c" providerId="ADAL" clId="{556399BB-75F7-4B59-AA72-03BE23FFC288}" dt="2024-01-25T09:45:38.455" v="542"/>
        <pc:sldMkLst>
          <pc:docMk/>
          <pc:sldMk cId="3836967191" sldId="350"/>
        </pc:sldMkLst>
      </pc:sldChg>
      <pc:sldChg chg="addSp delSp modSp new mod">
        <pc:chgData name="Crilly, Aidan J" userId="361a778c-0adc-4efb-a7e4-cc7f57e4af4c" providerId="ADAL" clId="{556399BB-75F7-4B59-AA72-03BE23FFC288}" dt="2024-01-25T11:31:50.490" v="1283" actId="1036"/>
        <pc:sldMkLst>
          <pc:docMk/>
          <pc:sldMk cId="665173207" sldId="351"/>
        </pc:sldMkLst>
      </pc:sldChg>
      <pc:sldChg chg="delSp modSp add mod ord">
        <pc:chgData name="Crilly, Aidan J" userId="361a778c-0adc-4efb-a7e4-cc7f57e4af4c" providerId="ADAL" clId="{556399BB-75F7-4B59-AA72-03BE23FFC288}" dt="2024-01-25T11:55:31.046" v="1686" actId="20577"/>
        <pc:sldMkLst>
          <pc:docMk/>
          <pc:sldMk cId="1434132936" sldId="352"/>
        </pc:sldMkLst>
      </pc:sldChg>
      <pc:sldChg chg="modSp add mod">
        <pc:chgData name="Crilly, Aidan J" userId="361a778c-0adc-4efb-a7e4-cc7f57e4af4c" providerId="ADAL" clId="{556399BB-75F7-4B59-AA72-03BE23FFC288}" dt="2024-01-25T10:14:56.732" v="1124" actId="27636"/>
        <pc:sldMkLst>
          <pc:docMk/>
          <pc:sldMk cId="3607878551" sldId="353"/>
        </pc:sldMkLst>
      </pc:sldChg>
      <pc:sldChg chg="add del">
        <pc:chgData name="Crilly, Aidan J" userId="361a778c-0adc-4efb-a7e4-cc7f57e4af4c" providerId="ADAL" clId="{556399BB-75F7-4B59-AA72-03BE23FFC288}" dt="2024-01-25T11:18:20.560" v="1212" actId="47"/>
        <pc:sldMkLst>
          <pc:docMk/>
          <pc:sldMk cId="728404588" sldId="354"/>
        </pc:sldMkLst>
      </pc:sldChg>
      <pc:sldChg chg="addSp delSp modSp add mod">
        <pc:chgData name="Crilly, Aidan J" userId="361a778c-0adc-4efb-a7e4-cc7f57e4af4c" providerId="ADAL" clId="{556399BB-75F7-4B59-AA72-03BE23FFC288}" dt="2024-01-25T12:08:01.024" v="1761" actId="20577"/>
        <pc:sldMkLst>
          <pc:docMk/>
          <pc:sldMk cId="1765975679" sldId="35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4:01:5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6062 3 1556,'-20'-3'5350,"19"4"-5192,-1 0 0,1 0 0,-1 0 0,1 0 0,-1 0 1,1 0-1,-1 0 0,1 0 0,0 0 0,0 1 0,0-1 0,0 0 0,-2 4 1,-10 10 1072,5-7 5810,-18 40-6892,22-43 116,1 1-1,-2-1 1,1 0 0,0 0-1,-1 0 1,-10 7 0,-82 44 5311,14 5-4255,75-51-1077,8-10-237,-1 1 0,1 0 0,0-1-1,0 1 1,-1-1 0,1 1 0,0-1 0,-1 1 0,1-1 0,0 0 0,-1 1 0,1-1 0,0 1 0,-1-1 0,1 0 0,-1 1 0,1-1 0,-1 0 0,1 1 0,-1-1 0,1 0 0,-1 0 0,1 0 0,-1 1 0,0-1 0,1 0 0,-1 0 0,1 0 0,-1 0 0,-3 1 37,1 0 0,0 1 0,0-1 0,0 1 0,1 0 0,-1 0 0,0 0 0,1 0 0,-1 0 0,1 1 0,-1-1 0,-2 6 0,-19 14 445,1-4 9,20-15-444,0 0 0,0-1 0,-1 1 1,1-1-1,-1 1 0,1-1 0,-1 0 0,0 0 0,-4 1 0,-63 38 575,15-1-407,45-33 66,7-5-215,0 0 1,1 0-1,-1 0 0,0 0 0,0-1 1,0 0-1,0 1 0,0-1 0,-7 0 0,-34 27 14,-43 17 613,-57 30-147,30-19-122,82-41-366,23-12-34,0 1 0,1 0-1,-1 1 1,1 0 0,0 1 0,-10 9 0,13-11-31,0 1 0,0-1 0,-1 1 0,1-2 0,-1 1 0,-7 2 0,9-4 0,0 0 0,0 0 0,1 1 0,-1-1 0,1 1 0,0 0 0,0 0 0,0 0 0,0 1 0,-3 4 0,-37 16 0,-33 28 0,33-20 0,-14 4 0,43-23 0,13-11 0,0 0 0,0 0 0,0 0 0,-1 0 0,1-1 0,0 1 0,-1-1 0,1 1 0,-4 1 0,-1 0 0,0 0 0,0 1 0,1 0 0,0 0 0,0 1 0,-7 6 0,-27 18 0,37-27 0,-1 0 0,1 0 0,0 1 0,1-1 0,-1 1 0,0-1 0,1 1 0,-3 4 0,2-3 0,0 0 0,0-1 0,-1 1 0,1-1 0,-1 0 0,1 0 0,-1 0 0,-6 3 0,-10 14 0,18-17 0,-1 0 0,1 0 0,-1 0 0,1-1 0,-1 1 0,0-1 0,0 1 0,-6 2 0,-40 39 0,46-42 0,-1 0 0,1 0 0,0 0 0,-1 1 0,1 0 0,0 0 0,1-1 0,-1 2 0,-3 4 0,-43 37 0,42-37 0,0 1 0,-1-1 0,0-1 0,0 0 0,-10 7 0,-23 21 0,33-28 0,0 0 0,-1-1 0,-17 10 0,-11 7 0,-118 79 0,42-25 0,3 21 0,40-33 0,2-18 0,59-36 0,6-7 0,-1 0 0,1 0 0,0-1 0,-1 1 0,0-1 0,1 1 0,-7 2 0,-3 1 0,1 0 0,0 1 0,0 1 0,0 0 0,-11 12 0,-1-4 0,22-16 0,0 0 0,0 0 0,0 0 0,0 0 0,0 1 0,0-1 0,1 1 0,-1-1 0,0 1 0,1 0 0,-2 2 0,2-1 0,-20 16 0,-20 7 0,34-23 0,0 1 0,0 0 0,0 0 0,1 0 0,-1 1 0,1 0 0,-8 9 0,12-11 0,-1-1 0,1 1 0,-1 0 0,0-1 0,0 0 0,0 0 0,-1 1 0,1-2 0,-6 4 0,-9 5 0,-14 11 0,24-17 0,1 0 0,0 1 0,0 0 0,0 1 0,1-1 0,-1 1 0,-5 8 0,8-10 0,1-1 0,0 1 0,-1-1 0,0 0 0,0 0 0,0 0 0,-7 4 0,-14 11 0,-4 0 0,26-17 0,0 0 0,1 0 0,-1 0 0,0 1 0,1-1 0,0 1 0,-1-1 0,1 1 0,0 0 0,0 0 0,-4 4 0,1 0 0,-1 0 0,-1-1 0,1 0 0,-1 0 0,1-1 0,-1 0 0,-1 0 0,-8 3 0,-20 13 0,-21 16 0,-32 39 0,32-41 0,20-11 0,27-17 0,-1 1 0,0 0 0,1 1 0,-16 16 0,0 2 0,-19 16 0,5-9 0,-38 24 0,-20 7 0,87-56 0,-40 26 0,38-22 0,12-11 0,-1 1 0,1 0 0,-1 0 0,1-1 0,-1 1 0,0-1 0,0 0 0,0 0 0,0 1 0,0-1 0,0 0 0,0-1 0,0 1 0,0 0 0,0 0 0,-5 0 0,3 0 0,-1 1 0,1 0 0,-1 0 0,1 0 0,0 1 0,0 0 0,0 0 0,-3 3 0,-16 10 0,-48 23 0,63-36 0,5-2 0,1 0 0,-1 1 0,0-1 0,1 1 0,0-1 0,-1 1 0,1 0 0,0 0 0,0 0 0,-3 3 0,4-4 0,0 0 0,0 0 0,0 0 0,0 0 0,0 0 0,0 0 0,-1 0 0,1 0 0,0-1 0,-1 1 0,1 0 0,-1-1 0,1 1 0,0-1 0,-3 1 0,-7 2 0,9 4 0,2-7 0,0 1 0,0-1 0,0 0 0,0 0 0,0 0 0,0 0 0,0 1 0,0-1 0,0 0 0,0 0 0,0 0 0,0 0 0,0 1 0,0-1 0,0 0 0,0 0 0,0 0 0,0 1 0,0-1 0,0 0 0,0 0 0,0 0 0,0 0 0,0 1 0,0-1 0,0 0 0,0 0 0,0 0 0,0 0 0,-1 0 0,1 1 0,0-1 0,0 0 0,0 0 0,0 0 0,0 0 0,-1 0 0,1 0 0,0 0 0,0 0 0,0 1 0,0-1 0,-1 0 0,1 0 0,0 0 0,0 0 0,-1 0 0,-4 2 0,-1 0 0,1 0 0,0 1 0,0 0 0,0 0 0,-5 4 0,5-3 0,-1 0 0,1-1 0,-1 1 0,1-1 0,-1-1 0,-8 3 0,11-3 0,-1 0 0,1 0 0,-1 0 0,1 1 0,0-1 0,0 1 0,-6 5 0,-21 17 0,19-20 0,0 1 0,0 0 0,1 0 0,-1 1 0,2 0 0,-1 1 0,1 0 0,-15 16 0,23-21 0,0-1 0,-1 1 0,1-1 0,-1 1 0,0-1 0,1 0 0,-1 0 0,0 0 0,-1 0 0,1 0 0,0 0 0,-3 1 0,3-3 0,0 0 0,0 0 0,0 0 0,0 1 0,1-1 0,-1 0 0,0 1 0,0-1 0,0 1 0,1-1 0,-1 1 0,0 0 0,0 0 0,1 0 0,-1 0 0,1 0 0,-1 0 0,1 0 0,-1 1 0,1-1 0,0 1 0,-2 2 0,-5 3 0,-40 27 0,-17 11 0,-16 12 0,70-51 0,4-3 0,0 0 0,0 1 0,0 1 0,1-1 0,-11 9 0,8-5 0,0 0 0,-1-1 0,1 0 0,-19 9 0,14 1 0,3-2 0,11-15 0,-1 0 0,1 0 0,0 0 0,0 1 0,0-1 0,-1 0 0,1 0 0,0 0 0,0 1 0,-1-1 0,1 0 0,0 0 0,-1 0 0,1 0 0,0 0 0,0 0 0,-1 0 0,1 0 0,0 0 0,-1 0 0,1 0 0,0 0 0,-1 0 0,1 0 0,0 0 0,0 0 0,-1 0 0,1 0 0,0 0 0,-1 0 0,1 0 0,0 0 0,0 0 0,-1-1 0,1 1 0,0 0 0,0 0 0,-1 0 0,1-1 0,0-1 0,-13-1 0,9 3 0,2 1 0,-1 0 0,1 0 0,0 0 0,-1 0 0,1 1 0,0-1 0,0 1 0,0-1 0,0 1 0,1 0 0,-1 0 0,0-1 0,-1 4 0,-7 5 0,-48 31 0,57-41 0,0 1 0,0-1 0,0 1 0,-1-1 0,1 1 0,0 0 0,0-1 0,0 1 0,0 0 0,0 0 0,0-1 0,0 1 0,1 0 0,-1 0 0,0 0 0,0 0 0,1 0 0,-1 0 0,0 1 0,1-1 0,-1 0 0,1 0 0,0 0 0,-1 2 0,-42 29 0,-50 47 0,49-36 0,4 4 0,1 1 0,33-42 0,1 0 0,0 0 0,1 1 0,-1-1 0,1 1 0,0 0 0,1 0 0,-6 16 0,9-22 0,-1 0 0,1 0 0,-1 0 0,1 0 0,-1 1 0,1-1 0,-1 0 0,0 0 0,0 0 0,1 0 0,-1 0 0,0-1 0,0 1 0,0 0 0,0 0 0,0 0 0,0-1 0,0 1 0,0-1 0,-3 2 0,3-2 0,0 0 0,0 1 0,0-1 0,0 1 0,0-1 0,0 1 0,0 0 0,1-1 0,-1 1 0,0 0 0,0 0 0,1 0 0,-1-1 0,0 1 0,1 0 0,-1 0 0,0 0 0,1 0 0,-1 2 0,0 0 0,0-1 0,1 1 0,-1 0 0,-1-1 0,1 1 0,0 0 0,-1-1 0,1 0 0,-1 1 0,0-1 0,0 0 0,0 0 0,-2 3 0,-9 9 0,-3 14 0,11-20 0,1 0 0,-1 0 0,-1 0 0,1-1 0,-1 0 0,-13 12 0,8-9 0,0 0 0,1 0 0,0 1 0,1 0 0,-12 19 0,16-26 0,4-3 0,0-1 0,0 1 0,0-1 0,0 1 0,0 0 0,0-1 0,0 1 0,1 0 0,-1 0 0,0 0 0,0 0 0,0 0 0,1 0 0,-1 0 0,1 0 0,-1 0 0,1 0 0,-1 0 0,1 0 0,-1 0 0,1 0 0,0 1 0,-1 0 0,-23 30 0,21-30 0,2-1 0,-1 1 0,1-1 0,-1 0 0,1 1 0,0 0 0,0-1 0,0 1 0,0 0 0,0-1 0,0 1 0,0 0 0,-1 4 0,-2-1 0,0-1 0,0 1 0,0-1 0,-1 1 0,0-1 0,-6 4 0,-10 9 0,15-10 0,-13 9 0,5 6 0,13-20 0,0 0 0,0 0 0,0-1 0,0 1 0,0 0 0,0 0 0,0 0 0,0-1 0,-1 1 0,1-1 0,-4 3 0,-18 23 0,22-26 0,1-1 0,-1 1 0,0 0 0,1 0 0,-1 0 0,1 0 0,0-1 0,-1 1 0,1 0 0,0 0 0,-1 0 0,1 0 0,0 0 0,0 0 0,0 0 0,0 0 0,0 0 0,0 0 0,0 0 0,0 0 0,0 0 0,0 0 0,1 1 0,-5-4 0,1 4 0,3-2 0,1 0 0,-1 1 0,0-1 0,0 0 0,0 0 0,0 0 0,0 0 0,0 0 0,0 0 0,0 0 0,1 0 0,-1 0 0,0 0 0,0 1 0,0-1 0,0 0 0,0 0 0,0 0 0,0 0 0,0 0 0,0 0 0,0 0 0,0 1 0,0-1 0,0 0 0,0 0 0,0 0 0,0 0 0,0 0 0,0 1 0,0-1 0,0 0 0,0 0 0,0 0 0,0 0 0,0 0 0,0 0 0,0 1 0,0-1 0,0 0 0,0 0 0,0 0 0,0 0 0,-1 0 0,1 0 0,0 0 0,0 0 0,0 1 0,0-1 0,0 0 0,0 0 0,0 0 0,0 0 0,-1 0 0,1 0 0,0 2 0,-1-1 0,0-1 0,0 1 0,0 0 0,0 0 0,0-1 0,0 1 0,0 0 0,1 0 0,-1 0 0,0 0 0,1 0 0,-1 0 0,0 0 0,1 0 0,-1 0 0,1 0 0,0 1 0,-1-1 0,1 0 0,0 0 0,0 0 0,0 1 0,0-1 0,0 0 0,0 0 0,0 0 0,0 2 0,-3 3 0,3-6 0,-1 1 0,1 0 0,-1-1 0,1 1 0,-1 0 0,1-1 0,-1 1 0,1 0 0,0 0 0,-1-1 0,1 1 0,0 0 0,0 0 0,-1-1 0,1 1 0,0 0 0,0 0 0,0 0 0,0 0 0,0 1 0,-16 32 0,-11 17 0,10-14 0,15-36 0,1 1 0,-1-1 0,1 1 0,0 0 0,0-1 0,0 1 0,0 0 0,0 0 0,1 0 0,-1 0 0,0 0 0,1-1 0,-1 5 0,-3 7 0,-2 7 0,6-18 0,0-1 0,0 1 0,0 0 0,0-1 0,-1 1 0,1 0 0,-1-1 0,1 1 0,-1-1 0,0 1 0,1-1 0,-1 1 0,0-1 0,0 0 0,0 1 0,0-1 0,-2 2 0,1-1 0,0 0 0,0 0 0,1 0 0,-1 1 0,1-1 0,0 0 0,0 0 0,-1 1 0,2-1 0,-1 1 0,0-1 0,0 1 0,1 0 0,-1-1 0,1 1 0,0 2 0,-1 0 0,-1 0 0,1-1 0,-1 1 0,0-1 0,0 1 0,-1-1 0,-4 7 0,6-9 0,-13 32 0,8-23 0,5-10 0,1 1 0,-1-1 0,0 1 0,0-1 0,0 1 0,1-1 0,-1 1 0,1 0 0,-1-1 0,1 1 0,0 0 0,-1 2 0,-8 28 0,5-30 0,-1 9 0,6-6 0,-1 1 0,0-1 0,-1 0 0,0 1 0,0-1 0,0 0 0,0 1 0,-1-1 0,-4 9 0,1 6 0,1-12 0,1 0 0,1 0 0,-1 1 0,1-1 0,1 1 0,-1 16 0,-10-7 0,11-17 0,-1 0 0,1 1 0,0-1 0,0 0 0,-1 1 0,1-1 0,0 1 0,1 0 0,-1-1 0,0 1 0,0 0 0,1-1 0,-2 5 0,-28 43 0,20-17 0,4-4 0,5-20 0,-14 37 0,14-34 0,1-9 0,0-1 0,1 0 0,-1 0 0,0 0 0,0 1 0,-1-1 0,1 0 0,0 0 0,0 0 0,0 1 0,-1-1 0,1 0 0,-1 0 0,1 0 0,-2 2 0,-2 1 0,4-4 0,-1 1 0,1-1 0,-1 0 0,1 1 0,0-1 0,-1 1 0,1 0 0,0-1 0,-1 1 0,1-1 0,0 1 0,0-1 0,0 1 0,-1 0 0,1-1 0,0 1 0,0-1 0,0 1 0,0 0 0,0-1 0,0 1 0,0 0 0,1-1 0,-1 1 0,0-1 0,0 2 0,0 10 0,0-10 0,-3 0 0,-7 53 0,1-8 0,8-46 0,1-1 0,0 0 0,0 1 0,-1-1 0,1 0 0,0 0 0,0 0 0,-1 1 0,1-1 0,0 0 0,0 0 0,0 1 0,-1-1 0,1 0 0,0 0 0,0 1 0,0-1 0,0 0 0,0 0 0,0 1 0,0-1 0,-1 0 0,1 1 0,0-1 0,0 0 0,0 1 0,0-1 0,0 0 0,0 0 0,0 1 0,1-1 0,-1 0 0,0 1 0,0-1 0,0 0 0,0 0 0,0 1 0,0-1 0,0 0 0,1 0 0,-1 1 0,0-1 0,0 0 0,0 0 0,1 1 0,-1-1 0,0 0 0,0 0 0,1 0 0,-1 0 0,1 1 0,-1 1 0,-8 8 0,12-4 0,-6-4 0,0 7 0,-5-4 0,7-5 0,0 0 0,0 0 0,0 0 0,1 0 0,-1 0 0,0 0 0,0 0 0,0 0 0,0 0 0,0 0 0,0 1 0,0-1 0,0 0 0,1 0 0,-1 0 0,0 0 0,0 0 0,0 0 0,0 0 0,0 0 0,0 1 0,0-1 0,0 0 0,0 0 0,0 0 0,0 0 0,0 0 0,0 0 0,0 1 0,0-1 0,0 0 0,0 0 0,0 0 0,0 0 0,0 0 0,0 0 0,0 1 0,0-1 0,0 0 0,0 0 0,0 0 0,0 0 0,0 0 0,0 0 0,-1 1 0,2-1 0,-1 0 0,0 0 0,0-1 0,1 1 0,-1 0 0,0 0 0,0 0 0,1 0 0,-1 0 0,0 1 0,0-1 0,1 0 0,-1 0 0,0 0 0,0 0 0,1 0 0,-1 0 0,0 0 0,0 0 0,0 0 0,1 1 0,-1-1 0,0 0 0,0 0 0,0 0 0,0 0 0,1 1 0,-1-1 0,0 0 0,0 0 0,0 1 0,0-1 0,0 0 0,0 0 0,1 0 0,-1 1 0,0-1 0,0 0 0,0 0 0,0 1 0,0-1 0,0 0 0,0 0 0,0 1 0,0-1 0,0 0 0,0 0 0,0 1 0,-1-1 0,1 0 0,0 0 0,0 1 0,0-1 0,0 0 0,0 0 0,-6 23 0,6 22 0,0-42 0,0-1 0,0 1 0,0 0 0,0-1 0,0 1 0,1 0 0,-1-1 0,1 1 0,0-1 0,-1 1 0,1-1 0,0 1 0,2 2 0,-3-5 0,-1 1 0,0-1 0,1 1 0,-1-1 0,1 1 0,-1-1 0,1 1 0,-1-1 0,1 1 0,-1-1 0,1 1 0,0 0 0,-1-1 0,1 1 0,0 0 0,0-1 0,-1 1 0,1 0 0,0 0 0,0-1 0,0 1 0,0 0 0,0-1 0,0 1 0,0 0 0,0 0 0,0-1 0,0 1 0,0 0 0,1-1 0,-1 1 0,0 0 0,0-1 0,1 1 0,-1 0 0,0-1 0,1 1 0,-1 0 0,1-1 0,-1 1 0,1 0 0,0-1 0,-1 0 0,0 1 0,0-1 0,1 0 0,-1 0 0,0 1 0,0-1 0,0 0 0,1 1 0,-1-1 0,0 0 0,0 1 0,0-1 0,0 0 0,0 1 0,1-1 0,-1 0 0,0 1 0,0-1 0,0 0 0,0 1 0,0-1 0,0 1 0,0-1 0,-1 0 0,1 1 0,0-1 0,0 0 0,0 1 0,0-1 0,0 0 0,0 1 0,-1-1 0,1 1 0,0-1 0,0 0 0,-1 0 0,1 0 0,0 0 0,0 1 0,0-1 0,0 0 0,0 0 0,0 0 0,0 0 0,0 0 0,0 1 0,0-1 0,0 0 0,0 0 0,-1 0 0,1 0 0,0 1 0,0-1 0,0 0 0,0 0 0,0 0 0,1 0 0,-1 0 0,0 1 0,0-1 0,0 0 0,0 0 0,0 0 0,0 0 0,0 1 0,0-1 0,0 0 0,0 0 0,0 0 0,0 0 0,1 0 0,-1 0 0,0 1 0,0-1 0,0 0 0,0 0 0,0 0 0,0 0 0,1 0 0,-1 0 0,0 0 0,1 18 0,3 25 0,2-26 0,-5-16 0,0 0 0,-1 0 0,1 0 0,-1 0 0,1 0 0,-1 0 0,1 0 0,-1 0 0,0 0 0,1 0 0,-1 0 0,0 1 0,0-1 0,0 0 0,0 0 0,0 0 0,0 0 0,0 0 0,0 0 0,0 1 0,0-1 0,-1 0 0,1 0 0,-1 2 0,19 37 0,-11-21 0,-7-17 0,0-1 0,1 1 0,-1 0 0,1 0 0,-1 0 0,1 0 0,0-1 0,0 1 0,0 0 0,0 0 0,2 2 0,2 0 0,-2 8 0,2 1 0,-1-10 0,0-1 0,-4 0 0,1 0 0,2 1 0,6 2 0,-8-4 0,-1 1 0,7 8 0,-6-9 0,0 0 0,0-1 0,0 1 0,0 0 0,0 0 0,0 0 0,0 1 0,0-1 0,0 0 0,-1 0 0,1 0 0,0 1 0,-1-1 0,1 0 0,-1 1 0,1-1 0,-1 0 0,0 1 0,0-1 0,1 1 0,-1-1 0,0 2 0,2-1 0,2 1 0,-2 16 0,3-9 0,-5-10 0,0 0 0,1 1 0,-1-1 0,0 0 0,1 0 0,-1 1 0,0-1 0,1 0 0,-1 0 0,0 1 0,0-1 0,1 0 0,-1 1 0,0-1 0,0 0 0,0 1 0,0-1 0,1 1 0,-1-1 0,0 0 0,0 1 0,0-1 0,0 0 0,0 1 0,0-1 0,0 1 0,0-1 0,0 0 0,0 1 0,0-1 0,0 1 0,0-1 0,-1 1 0,5 9 0,-2-8 0,-1 0 0,0 0 0,0 1 0,0-1 0,0 0 0,-1 1 0,1-1 0,0 1 0,-1-1 0,0 1 0,0 3 0,2 13 0,-2-18 0,1-1 0,-1 1 0,0-1 0,0 1 0,0-1 0,0 1 0,0-1 0,0 1 0,0 0 0,0-1 0,0 1 0,0-1 0,0 1 0,0-1 0,0 1 0,0-1 0,-1 1 0,1-1 0,0 1 0,0-1 0,-1 1 0,1-1 0,0 1 0,-1-1 0,1 1 0,0-1 0,-1 1 0,1-1 0,-1 0 0,1 1 0,-1-1 0,1 0 0,0 1 0,-1-1 0,1 0 0,-1 0 0,0 1 0,1-1 0,-1 0 0,1 0 0,-1 0 0,1 0 0,-1 0 0,1 0 0,-1 0 0,0 0 0,1 0 0,-2 0 0,0 1 0,4-1 0,-2 0 0,1 0 0,0 0 0,0 0 0,-1 0 0,1 1 0,0-1 0,0 0 0,-1 0 0,1 0 0,0 1 0,-1-1 0,1 0 0,0 1 0,-1-1 0,1 0 0,-1 1 0,1-1 0,0 1 0,-1-1 0,1 1 0,-1-1 0,1 1 0,-1 0 0,0-1 0,1 1 0,-1-1 0,1 1 0,-1 0 0,0-1 0,0 1 0,1 0 0,-1 0 0,2 1 0,-2-2 0,0 0 0,0 0 0,0 0 0,0 0 0,1 0 0,-1 0 0,0 1 0,0-1 0,0 0 0,0 0 0,0 0 0,1 0 0,-1 0 0,0 0 0,0 0 0,0 1 0,0-1 0,0 0 0,0 0 0,0 0 0,0 0 0,0 1 0,0-1 0,0 0 0,0 0 0,0 0 0,0 0 0,0 1 0,0-1 0,0 0 0,0 0 0,0 0 0,0 0 0,0 1 0,0-1 0,0 0 0,0 0 0,0 0 0,0 0 0,0 0 0,0 1 0,0-1 0,0 0 0,0 0 0,-1 0 0,1 0 0,0 0 0,0 1 0,0-1 0,0 0 0,0 0 0,0 0 0,-1 0 0,1 0 0,0 0 0,0 0 0,0 0 0,0 0 0,-1 0 0,1 0 0,0 0 0,0 0 0,0 0 0,8 37 0,-8-17 0,0-10 0,0-13 0,0 55 0,8-34 0,-3 38 0,4-15 0,-9-40 0,0 0 0,0 0 0,0 0 0,0 0 0,0 0 0,0 0 0,1 0 0,-1 0 0,0 0 0,1-1 0,-1 1 0,1 0 0,-1 0 0,1 0 0,-1 0 0,1-1 0,-1 1 0,1 0 0,1 0 0,-2 3 0,0-2 0,9 4 0,-8-6 0,-1 1 0,1-1 0,-1 0 0,1 1 0,-1-1 0,0 0 0,1 1 0,-1-1 0,0 0 0,0 1 0,1-1 0,-1 1 0,0-1 0,0 0 0,1 1 0,-1-1 0,0 1 0,0-1 0,0 1 0,0-1 0,0 1 0,0-1 0,0 1 0,0-1 0,0 1 0,0-1 0,0 1 0,0-1 0,0 1 0,0-1 0,0 1 0,-1-1 0,1 0 0,0 1 0,12 9 0,-11-8 0,0 0 0,0 0 0,0 0 0,1 0 0,-1-1 0,1 1 0,-1 0 0,1-1 0,-1 1 0,1-1 0,0 1 0,0-1 0,0 0 0,0 0 0,2 2 0,22 15 0,-25-16 0,3-1 0,-4-2 0,0 1 0,1 0 0,-1 0 0,1 0 0,-1 0 0,1 0 0,-1 0 0,1 0 0,-1 0 0,0 0 0,1 0 0,-1 0 0,1 0 0,-1 0 0,1 0 0,-1 0 0,0 0 0,1 1 0,-1-1 0,1 0 0,-1 0 0,0 0 0,1 1 0,-1-1 0,1 0 0,-1 0 0,0 1 0,0-1 0,1 0 0,-1 1 0,0-1 0,1 1 0,-1-1 0,0 0 0,0 1 0,0-1 0,0 1 0,1-1 0,-1 0 0,0 1 0,0-1 0,0 1 0,0-1 0,0 1 0,0-1 0,0 1 0,0-1 0,0 0 0,0 1 0,0-1 0,-1 2 0,33 31 0,-24-19 0,6 8 0,21 17 0,-16-23 0,-17-13 0,0 0 0,1 0 0,-1 0 0,1-1 0,0 1 0,0-1 0,0 0 0,0 0 0,6 3 0,8 19 0,2-4 0,-15-18 0,0-1 0,-2 0 0,0-1 0,0 1 0,0 0 0,-1 0 0,1 0 0,0 0 0,-1 0 0,1 0 0,-1 1 0,1-1 0,-1 0 0,0 1 0,3 2 0,1 3 0,1-2 0,5 4 0,3-3 0,-13-4 0,-1-1 0,1 1 0,-1-1 0,1 0 0,-1 0 0,1 1 0,-1-1 0,1 0 0,0 0 0,-1 0 0,1 0 0,0 0 0,0 0 0,0 0 0,0 0 0,0 0 0,0-1 0,0 1 0,0 0 0,0-1 0,1 1 0,-1 0 0,0-1 0,3 1 0,-1 1 0,11 7 0,-7-6 0,17 17 0,-15-10 0,-7-9 0,17 8 0,-3 0 0,-10-7 0,0 1 0,0 1 0,0-1 0,0 1 0,0 0 0,5 6 0,-6-7 0,0 1 0,1-1 0,0 1 0,0-1 0,0-1 0,12 4 0,8 5 0,-2 1 0,0 2 0,31 23 0,-40-31 0,4-1 0,-17-2 0,-1-3 0,0 1 0,0-1 0,-1 1 0,1 0 0,0-1 0,0 1 0,0-1 0,0 0 0,0 1 0,0-1 0,-1 0 0,1 1 0,0-1 0,0 0 0,0 0 0,0 0 0,0 0 0,0 0 0,2 0 0,4-3 0,-7 2 0,0 1 0,0 0 0,1 0 0,-1 0 0,0-1 0,0 1 0,1 0 0,-1 0 0,0 0 0,1 0 0,-1 0 0,0 0 0,1 0 0,-1 0 0,0-1 0,1 1 0,-1 0 0,0 0 0,0 0 0,1 1 0,-1-1 0,0 0 0,1 0 0,-1 0 0,0 0 0,1 0 0,-1 0 0,0 0 0,1 0 0,-1 1 0,0-1 0,0 0 0,1 0 0,-1 0 0,0 1 0,0-1 0,0 0 0,1 1 0,8 2 0,-8-3 0,-1 0 0,0 0 0,0 0 0,1 0 0,-1 0 0,0 0 0,0 1 0,0-1 0,1 0 0,-1 0 0,0 0 0,0 0 0,0 1 0,0-1 0,1 0 0,-1 0 0,0 0 0,0 0 0,0 1 0,0-1 0,0 0 0,0 0 0,1 1 0,-1-1 0,0 0 0,0 0 0,0 1 0,0-1 0,0 0 0,0 0 0,0 1 0,0-1 0,0 0 0,0 0 0,0 1 0,0-1 0,0 0 0,-1 0 0,1 0 0,0 1 0,0-1 0,0 0 0,0 0 0,0 1 0,0-1 0,0 2 0,0-1 0,0-1 0,0 1 0,0 1 0,4-2 0,0 1 0,-4 1 0,0 0 0,1-1 0,12 14 0,-13-15 0,0 1 0,0 0 0,0 0 0,0 0 0,1-1 0,-1 1 0,0 0 0,1-1 0,-1 1 0,1 0 0,-1 0 0,1-1 0,-1 1 0,1-1 0,-1 1 0,1-1 0,-1 1 0,1-1 0,0 1 0,-1-1 0,1 1 0,0-1 0,0 0 0,-1 1 0,1-1 0,0 0 0,0 0 0,-1 1 0,1-1 0,1 0 0,2 2 0,-3 0 0,-1 1 0,0-3 0,0 0 0,0 0 0,0 0 0,0 1 0,0-1 0,0 0 0,0 0 0,0 0 0,0 0 0,0 1 0,0-1 0,1 0 0,-1 0 0,0 0 0,0 0 0,0 1 0,0-1 0,0 0 0,1 0 0,-1 0 0,0 0 0,0 0 0,0 0 0,1 0 0,-1 0 0,0 0 0,0 0 0,0 0 0,0 1 0,1-1 0,-1 0 0,0 0 0,0 0 0,0 0 0,1-1 0,-1 1 0,0 0 0,0 0 0,0 0 0,1 0 0,-1 0 0,0 0 0,0 0 0,0 0 0,1 0 0,-1 0 0,0 0 0,0-1 0,0 1 0,0 0 0,0 0 0,1 0 0,-1 0 0,0 0 0,0-1 0,0 1 0,0 0 0,0 0 0,0 0 0,0 0 0,0 0 0,0 0 0,0 0 0,0 0 0,0 1 0,0-1 0,0 0 0,0 0 0,0 0 0,0 0 0,0 0 0,0 0 0,0 0 0,0 0 0,0 0 0,0 0 0,0 1 0,0-1 0,0 0 0,0 0 0,0 0 0,1 0 0,-1 0 0,0 0 0,0 0 0,0 0 0,0 0 0,0 0 0,0 0 0,0 1 0,0-1 0,-1 0 0,1 0 0,0 0 0,0 0 0,0 0 0,0 0 0,0 0 0,0 1 0,-1-1 0,1 0 0,0 0 0,0 0 0,0 0 0,0 0 0,0 1 0,0-1 0,0 0 0,0 0 0,0 0 0,0 0 0,0 1 0,0-1 0,0 0 0,0 0 0,0 0 0,0 0 0,0 1 0,0-1 0,0 0 0,0 0 0,0 0 0,0 0 0,0 1 0,0-1 0,0 0 0,0 0 0,0 0 0,1 0 0,-1 0 0,0 1 0,0-1 0,0 0 0,0 0 0,0 0 0,0 0 0,0 0 0,1 0 0,-1 0 0,0 1 0,0-1 0,0 0 0,0 0 0,1 0 0,-1 0 0,0 0 0,0 0 0,15 11 0,-14-9 0,21 30 0,-19-30 0,-3-1 0,1-1 0,0 0 0,-1 1 0,1-1 0,0 1 0,-1 0 0,1-1 0,0 1 0,-1-1 0,1 1 0,-1 0 0,1 0 0,-1-1 0,0 1 0,1 0 0,-1 0 0,0-1 0,1 1 0,-1 0 0,0 0 0,0 0 0,0 0 0,0-1 0,0 1 0,0 0 0,0 1 0,4 1 0,-3-2 0,0-1 0,0 0 0,-1 1 0,1-1 0,0 1 0,0-1 0,-1 1 0,1-1 0,0 1 0,-1-1 0,1 1 0,0 0 0,-1-1 0,1 1 0,-1 0 0,1 0 0,-1-1 0,0 1 0,1 0 0,-1 0 0,0 0 0,1 0 0,-1-1 0,0 1 0,0 0 0,0 0 0,0 0 0,0 0 0,0 0 0,0 0 0,0-1 0,0 3 0,1-1 0,2 7 0,-2-5 0,3-2 0,-3-1 0,0 0 0,1-1 0,-1 1 0,0 0 0,0 0 0,0 0 0,0 0 0,0 0 0,0 0 0,0 0 0,0 0 0,0 0 0,0 0 0,0 0 0,0 1 0,-1-1 0,1 0 0,-1 1 0,1-1 0,-1 0 0,1 1 0,-1-1 0,0 1 0,0-1 0,0 1 0,0 1 0,0-1 0,1 0 0,-1-1 0,0 1 0,1 0 0,-1 0 0,1 0 0,-1 0 0,1-1 0,0 1 0,0 0 0,0-1 0,0 1 0,0 0 0,0-1 0,0 1 0,0-1 0,1 0 0,-1 1 0,3 1 0,-1-3 0,-3 1 0,0-1 0,0 0 0,0 0 0,0 0 0,0 0 0,0 0 0,0 1 0,-1-1 0,1 0 0,0 0 0,0 0 0,0 0 0,0 1 0,0-1 0,0 0 0,0 0 0,0 0 0,0 1 0,0-1 0,0 0 0,0 0 0,0 0 0,0 0 0,0 1 0,0-1 0,0 0 0,0 0 0,0 0 0,1 0 0,-1 1 0,0-1 0,0 0 0,0 0 0,0 0 0,0 0 0,0 1 0,0-1 0,1 0 0,-1 0 0,0 0 0,0 0 0,0 0 0,0 0 0,0 0 0,1 0 0,-1 1 0,0-1 0,0 0 0,4 24 0,9 33 0,-13-35 0,2-16 0,-1-3 0,1 1 0,-1-1 0,0 1 0,0 0 0,0 0 0,-1 0 0,0-1 0,1 1 0,-1 0 0,-1 5 0,5 30 0,-3-35 0,2-3 0,-6 9 0,6-10 0,2 12 0,0 19 0,1-23 0,-6-8 0,1 0 0,-1 0 0,0 1 0,1-1 0,-1 0 0,0 0 0,0 0 0,1 1 0,-1-1 0,0 0 0,0 0 0,1 0 0,-1 1 0,0-1 0,0 0 0,0 1 0,1-1 0,-1 0 0,0 1 0,0-1 0,0 0 0,0 1 0,0-1 0,0 0 0,1 1 0,-1-1 0,0 0 0,0 1 0,0-1 0,0 0 0,0 1 0,0-1 0,-1 0 0,1 1 0,0-1 0,0 0 0,0 1 0,0-1 0,0 0 0,0 1 0,-1-1 0,1 0 0,0 0 0,0 1 0,-1-1 0,0 4 0,5 4 0,1 12 0,-4-18 0,2-2 0,-2 2 0,8 16 0,-10-11 0,1-4 0,0 0 0,0 0 0,0 0 0,0 0 0,1 0 0,-1 0 0,1 0 0,-1 0 0,1 0 0,0 0 0,0 0 0,3 4 0,-2-3 0,7 16 0,-6 26 0,-1-40 0,0-4 0,-1 1 0,0-1 0,1 1 0,-1-1 0,0 1 0,-1 0 0,1-1 0,0 1 0,0 4 0,-1-4 0,1 0 0,-1 0 0,1 0 0,0 0 0,0-1 0,0 1 0,0 0 0,1-1 0,-1 1 0,4 4 0,-3-5 0,0 1 0,0 0 0,-1 0 0,1 0 0,-1 1 0,1-1 0,-1 0 0,0 1 0,0-1 0,0 0 0,0 5 0,3 1 0,-3-4 0,1-1 0,-1 0 0,1 0 0,0 0 0,0-1 0,1 1 0,-1 0 0,4 3 0,-6-5 0,-3-1 0,3 1 0,6 22 0,-5-22 0,0 0 0,0-1 0,0 1 0,-1 0 0,1 0 0,-1 0 0,1 0 0,-1 0 0,1 0 0,-1 1 0,0-1 0,0 4 0,0-6 0,0 0 0,-1 0 0,1 1 0,0-1 0,0 0 0,0 0 0,0 1 0,0-1 0,0 0 0,0 0 0,0 1 0,0-1 0,0 0 0,0 0 0,0 1 0,0-1 0,0 0 0,0 0 0,0 1 0,0-1 0,0 0 0,0 0 0,0 1 0,0-1 0,1 0 0,-1 0 0,0 0 0,0 1 0,0-1 0,0 0 0,0 0 0,1 0 0,-1 1 0,0-1 0,0 0 0,0 0 0,1 0 0,-1 0 0,0 0 0,0 1 0,1-1 0,-1 0 0,0 0 0,0 0 0,1 0 0,7 2 0,-7 0 0,-1 14 0,0-15 0,0-1 0,0 1 0,0-1 0,0 0 0,1 1 0,-1-1 0,0 1 0,0-1 0,0 1 0,1-1 0,-1 1 0,0-1 0,1 0 0,-1 1 0,0-1 0,1 0 0,-1 1 0,0-1 0,1 0 0,-1 1 0,0-1 0,1 0 0,-1 0 0,1 0 0,-1 1 0,1-1 0,-1 0 0,1 0 0,-1 0 0,0 0 0,0 0 0,0 0 0,0 0 0,0 0 0,0 1 0,0-1 0,0 0 0,0 0 0,-1 0 0,1 0 0,0 0 0,0 0 0,0 0 0,0 0 0,0 0 0,0 0 0,0 0 0,0 0 0,0 1 0,0-1 0,0 0 0,0 0 0,0 0 0,0 0 0,0 0 0,0 0 0,0 0 0,0 0 0,0 0 0,0 1 0,0-1 0,0 0 0,0 0 0,0 0 0,0 0 0,0 0 0,0 0 0,0 0 0,0 0 0,0 0 0,1 0 0,-1 0 0,0 1 0,0-1 0,0 0 0,0 0 0,0 0 0,0 0 0,0 0 0,0 0 0,0 0 0,0 0 0,1 0 0,1 8 0,0-3 0,0 1 0,0-1 0,0 0 0,0 0 0,1 0 0,-1 0 0,5 5 0,-6-8 0,-1 5 0,0-5 0,0 0 0,0 0 0,0 0 0,0 0 0,0 1 0,0-1 0,1 0 0,-1 0 0,1 0 0,-1 0 0,1 0 0,0 0 0,0 0 0,0 0 0,0 0 0,0 0 0,0-1 0,3 4 0,-4-3 0,-3 0 0,19 26 0,-14-25 0,-1 1 0,1-1 0,-1 1 0,0-1 0,0 1 0,0 0 0,-1-1 0,1 1 0,-1 0 0,0 0 0,-1 5 0,10 36 0,-8-43 0,-1-2 0,0 1 0,1-1 0,-1 0 0,0 0 0,0 0 0,1 0 0,-1 1 0,0-1 0,0 0 0,0 0 0,0 0 0,0 1 0,1-1 0,-1 0 0,0 0 0,0 1 0,0-1 0,0 0 0,0 0 0,0 1 0,0-1 0,0 0 0,0 0 0,0 1 0,0-1 0,0 0 0,0 1 0,0-1 0,0 0 0,0 0 0,0 1 0,0-1 0,0 0 0,0 0 0,0 1 0,0-1 0,-1 0 0,1 0 0,0 0 0,0 1 0,0-1 0,-1 0 0,1 1 0,0-1 0,-1 1 0,1-1 0,0 0 0,0 1 0,-1-1 0,1 1 0,0-1 0,0 1 0,0-1 0,0 1 0,0-1 0,0 1 0,0-1 0,0 0 0,0 1 0,0-1 0,0 1 0,0-1 0,0 1 0,0-1 0,0 1 0,0-1 0,0 1 0,1-1 0,-1 1 0,0-1 0,0 0 0,1 1 0,-1-1 0,0 1 0,1-1 0,-1 0 0,0 1 0,1-1 0,-1 0 0,0 0 0,1 1 0,-1-1 0,1 0 0,-1 0 0,0 1 0,1-1 0,-1 0 0,1 0 0,-1 0 0,0 0 0,1 0 0,-1 0 0,0 1 0,0-1 0,0 0 0,0 0 0,0 0 0,0 0 0,0 0 0,0 0 0,0 0 0,0 0 0,0 0 0,0 0 0,0 1 0,0-1 0,0 0 0,0 0 0,0 0 0,0 0 0,0 0 0,0 0 0,0 0 0,0 0 0,0 1 0,0-1 0,0 0 0,0 0 0,0 0 0,0 0 0,0 0 0,0 0 0,0 0 0,0 0 0,0 0 0,-1 0 0,1 0 0,0 1 0,0-1 0,0 0 0,0 0 0,0 0 0,0 0 0,0 0 0,0 0 0,0 0 0,0 0 0,-1 0 0,1 0 0,0 0 0,0 0 0,0 0 0,0 0 0,0 0 0,0 0 0,0 0 0,0 0 0,0 0 0,-1 0 0,1 0 0,2 12 0,-5-10 0,3-2 0,0 1 0,0-1 0,-1 1 0,1-1 0,0 1 0,0-1 0,0 1 0,0 0 0,0-1 0,-1 1 0,1-1 0,0 1 0,0-1 0,0 1 0,1-1 0,-1 1 0,0 0 0,0-1 0,0 1 0,0-1 0,0 1 0,1-1 0,-1 1 0,0-1 0,0 1 0,1-1 0,-1 1 0,0-1 0,1 0 0,-1 1 0,1 0 0,0 0 0,-1 51 0,-1-50 0,0-1 0,1 0 0,-1 0 0,1 0 0,-1-1 0,1 1 0,0 0 0,-1 0 0,1 0 0,0 0 0,0 0 0,0 0 0,-1 0 0,1 0 0,0 0 0,0 0 0,0 0 0,1 0 0,-1 0 0,0 0 0,0 0 0,0 0 0,1 0 0,-1 0 0,1-1 0,-1 1 0,0 0 0,1 0 0,0 0 0,-1 0 0,1-1 0,-1 1 0,1 0 0,0-1 0,1 2 0,-10 16 0,8-16 0,3 1 0,-11 26 0,8-28 0,0 0 0,0 0 0,0-1 0,0 1 0,0 0 0,0 0 0,0 0 0,0-1 0,0 1 0,0 0 0,0 0 0,0 0 0,1-1 0,-1 1 0,0 0 0,1 0 0,-1-1 0,0 1 0,1 0 0,-1-1 0,2 2 0,-2-2 0,0 0 0,0 0 0,1 0 0,-1 0 0,0 0 0,0 0 0,1 0 0,-1 0 0,0 0 0,0 0 0,0 1 0,1-1 0,-1 0 0,0 0 0,0 0 0,1 0 0,-1 0 0,0 0 0,0 1 0,0-1 0,0 0 0,1 0 0,-1 0 0,0 1 0,0-1 0,0 0 0,0 0 0,0 0 0,0 1 0,1-1 0,-1 0 0,0 0 0,0 1 0,0-1 0,0 0 0,0 0 0,0 0 0,0 1 0,0-1 0,0 0 0,0 0 0,0 1 0,0-1 0,0 0 0,0 0 0,-1 1 0,1-1 0,0 0 0,0 0 0,0 0 0,0 1 0,0-1 0,0 0 0,-1 0 0,1 0 0,0 1 0,0-1 0,0 0 0,0 0 0,-1 0 0,1 0 0,0 1 0,-1-1 0,1 1 0,-1 0 0,1 0 0,-1 0 0,1-1 0,0 1 0,-1 0 0,1 0 0,0 0 0,0 0 0,0 0 0,0 0 0,0 0 0,0 0 0,0-1 0,0 1 0,0 0 0,0 0 0,0 0 0,0 0 0,1 1 0,0-2 0,-1 1 0,0-1 0,0 0 0,0 0 0,0 0 0,0 0 0,0 0 0,1 0 0,-1 1 0,0-1 0,0 0 0,0 0 0,0 0 0,0 0 0,0 1 0,0-1 0,0 0 0,0 0 0,0 0 0,0 0 0,0 1 0,0-1 0,0 0 0,0 0 0,0 0 0,0 1 0,0-1 0,0 0 0,0 0 0,0 0 0,0 0 0,0 1 0,0-1 0,0 0 0,0 0 0,0 0 0,0 0 0,0 1 0,-1-1 0,1 0 0,0 0 0,0 0 0,0 0 0,0 0 0,0 0 0,0 0 0,-1 1 0,1-1 0,0 0 0,0 0 0,-2 3 0,7 5 0,-5-8 0,0 0 0,0 0 0,0 0 0,0-1 0,0 1 0,0 0 0,-1 0 0,1 0 0,0 0 0,0 0 0,0 0 0,0 0 0,0 0 0,-1 0 0,1 0 0,0 0 0,0 0 0,0 0 0,0 0 0,0 0 0,-1 0 0,1 0 0,0 0 0,0 0 0,0 0 0,0 0 0,0 1 0,0-1 0,-1 0 0,1 0 0,0 0 0,0 0 0,0 0 0,0 0 0,0 0 0,0 0 0,0 0 0,0 1 0,0-1 0,-1 0 0,1 0 0,0 0 0,0 0 0,0 0 0,0 0 0,0 1 0,0-1 0,0 0 0,0 0 0,0 0 0,0 0 0,0 0 0,0 1 0,0-1 0,0 0 0,0 0 0,-2 16 0,1 10 0,-1-24 0,1 0 0,1 0 0,-1 0 0,0 0 0,0 1 0,1-1 0,-1 0 0,1 0 0,0 1 0,0-1 0,0 0 0,0 0 0,0 1 0,0-1 0,1 0 0,-1 0 0,1 0 0,1 5 0,1 17 0,-3 21 0,0 10 0,-4-46 0,3-9 0,1 1 0,0-1 0,0 0 0,0 0 0,0 0 0,-1 0 0,1 0 0,0 1 0,0-1 0,0 0 0,0 0 0,0 0 0,0 0 0,-1 1 0,1-1 0,0 0 0,0 0 0,0 0 0,0 1 0,0-1 0,0 0 0,0 0 0,0 1 0,0-1 0,0 0 0,0 0 0,0 0 0,0 1 0,0-1 0,0 0 0,0 0 0,0 1 0,0-1 0,0 0 0,1 0 0,-1 0 0,0 0 0,0 1 0,0-1 0,0 0 0,0 0 0,0 0 0,1 1 0,-1-1 0,1 2 0,0 0 0,-1 0 0,1 0 0,-1 1 0,0-1 0,0 0 0,0 0 0,0 1 0,0-1 0,0 0 0,0 0 0,-2 4 0,2-2 0,0 55 0,-5 5 0,1 117 0,4-179 0,0 1 0,0 0 0,0 0 0,0-1 0,0 1 0,-1 0 0,0 0 0,1-1 0,-1 1 0,0 0 0,0-1 0,-2 4 0,2-3 0,0 0 0,0 1 0,1-1 0,-1 1 0,1-1 0,0 1 0,0-1 0,0 0 0,1 1 0,0 5 0,0 2 0,-1-11 0,1 13 0,-2-1 0,1 0 0,-5 21 0,2-31 0,2 1 0,1 45 0,-13 57 0,11-87 0,2-16 0,-1 0 0,1 0 0,0 0 0,0 0 0,-1 0 0,1 0 0,0 0 0,1 0 0,-1 0 0,0 0 0,1 0 0,-1 0 0,1 2 0,-13 35 0,3-10 0,5 36 0,-5-11 0,5 81 0,-10-79 0,12-53 0,1 0 0,-1 1 0,1 0 0,0 0 0,0 0 0,0 0 0,1-1 0,0 1 0,-1 0 0,1 0 0,1 0 0,0 5 0,-2-7 0,-2 1 0,2-1 0,1 0 0,0 0 0,0 82 0,-4 22 0,8-60 0,-4 38 0,-1-77 0,1-6 0,-1 0 0,1 0 0,0 0 0,0 0 0,0 1 0,0-1 0,0 0 0,0 0 0,0 0 0,0 1 0,0-1 0,0 0 0,1 0 0,-1 0 0,0 0 0,1 0 0,-1 1 0,1-1 0,0 0 0,-1 0 0,2 1 0,-6 28 0,13 24 0,-9-46 0,1 0 0,1 0 0,-1 0 0,1-1 0,0 1 0,1 0 0,3 7 0,-6-15 0,1 1 0,-1 0 0,0 0 0,0-1 0,1 1 0,-1 0 0,0 0 0,0 0 0,0-1 0,0 1 0,0 0 0,0 0 0,0 0 0,0 0 0,0-1 0,0 1 0,0 0 0,-1 0 0,1 0 0,0-1 0,-1 2 0,-3 16 0,13-9 0,-6-8 0,-5 1 0,3-1 0,3 1 0,-9 6 0,36 37 0,-27-40 0,-1 0 0,1 0 0,-1 1 0,0-1 0,0 1 0,0-1 0,-1 1 0,0 0 0,0 0 0,0 0 0,-1 1 0,1 6 0,-1-11 0,1 0 0,0-1 0,0 0 0,0 0 0,0 1 0,-1-1 0,1 1 0,0 0 0,-1-1 0,1 1 0,-1 0 0,1 0 0,-1 0 0,0 0 0,0 0 0,2 5 0,4 5 0,15 40 0,13-5 0,-25 1 0,-7-41 0,-3-6 0,0 0 0,0 0 0,1-1 0,-1 1 0,0 0 0,1 0 0,-1 0 0,1-1 0,-1 1 0,1 0 0,-1-1 0,1 1 0,0 0 0,-1-1 0,1 1 0,0-1 0,-1 1 0,1-1 0,0 1 0,0-1 0,-1 1 0,3-1 0,20 48 0,15 6 0,-36-51 0,0 1 0,0-1 0,0 0 0,-1 1 0,1-1 0,-1 1 0,0 0 0,0-1 0,0 1 0,0 5 0,9 25 0,8 19 0,-16-49 0,1-1 0,-1 1 0,0 0 0,-1 0 0,1 0 0,-1 0 0,1 0 0,-1 0 0,0 0 0,-1 1 0,1-1 0,-1 0 0,0 6 0,1-9 0,2 0 0,-3 1 0,-3 0 0,8 0 0,-12 10 0,-4-1 0,10-8 0,1 20 0,-1-18 0,1 1 0,0 0 0,0 0 0,0-1 0,1 1 0,0 0 0,0-1 0,0 1 0,4 8 0,-1-7 0,0 0 0,-1 0 0,1 1 0,-1-1 0,-1 1 0,1 0 0,1 14 0,18 8 0,30 35 0,2-19 0,7 8 0,17 5 0,-32-30 0,20 28 0,-55-47 0,-9-8 0,0 0 0,0 0 0,0-1 0,0 1 0,0 0 0,1-1 0,-1 1 0,0-1 0,1 0 0,-1 1 0,1-1 0,-1-1 0,6 2 0,0 7 0,-7-8 0,-1 0 0,0 0 0,1-1 0,-1 1 0,1 0 0,0 0 0,-1-1 0,1 1 0,-1-1 0,1 1 0,0 0 0,0-1 0,-1 1 0,1-1 0,0 1 0,0-1 0,0 0 0,-1 1 0,1-1 0,0 0 0,0 0 0,0 1 0,0-1 0,1 0 0,1 0 0,0 1 0,0 0 0,1 0 0,-1 0 0,0 0 0,0 0 0,0 1 0,-1 0 0,1-1 0,0 1 0,0 0 0,-1 0 0,0 0 0,1 1 0,-1-1 0,0 1 0,0-1 0,0 1 0,2 3 0,-3-3 0,1-1 0,0 0 0,0 1 0,-1-1 0,1 0 0,0 0 0,1 0 0,-1 0 0,0 0 0,1 0 0,-1-1 0,1 1 0,-1-1 0,1 0 0,2 1 0,47 28 0,-52-28 0,-1 0 0,21 4 0,15-8 0,-32 2 0,-1 0 0,1 0 0,0 0 0,-1 0 0,1 0 0,-1 0 0,1 1 0,0-1 0,-1 1 0,1 0 0,-1 0 0,1 0 0,-1 0 0,0 0 0,1 0 0,2 3 0,-2-2 0,-1 0 0,1-1 0,0 1 0,0-1 0,0 0 0,0 0 0,0 0 0,0 0 0,0 0 0,0-1 0,1 1 0,-1-1 0,0 0 0,0 0 0,0 0 0,4-1 0,-3 2 0,-3 0 0,3-1 0,0 0 0,40 7 0,-26-2 0,-13-6 0,0 1 0,1 1 0,-1-1 0,0 0 0,0 1 0,0 0 0,0 1 0,0-1 0,6 3 0,-11-2 0,18 1 0,-9-3 0,-9-1 0,4 1 0,29 4 0,-21 0 0,40-3 0,-26-3 0,-22 2 0,-3-1 0,1 1 0,-1 0 0,0-1 0,0 1 0,1 0 0,-1 0 0,0 0 0,1 0 0,-1 0 0,0 0 0,1 0 0,-1 1 0,0-1 0,0 0 0,1 1 0,-1-1 0,0 1 0,0-1 0,0 1 0,0-1 0,2 2 0,18 6 0,-20-8 0,0 0 0,0 0 0,0 0 0,0 0 0,0 0 0,0 0 0,0 0 0,0 0 0,0 0 0,0 1 0,0-1 0,0 1 0,0-1 0,0 0 0,0 1 0,0-1 0,0 1 0,0 0 0,-1-1 0,1 1 0,0 0 0,0 0 0,-1-1 0,1 1 0,0 0 0,0 1 0,4 4 0,17-4 0,-19-2 0,-1 1 0,1 0 0,-1 0 0,1 0 0,-1 0 0,1 0 0,-1 0 0,0 1 0,0-1 0,1 1 0,-1-1 0,0 1 0,2 3 0,23 0 0,-5 6 0,0-11 0,-7 5 0,-14-5 0,0 1 0,0-1 0,0 1 0,0-1 0,0 1 0,0-1 0,0 0 0,0 1 0,0-1 0,0 0 0,0 0 0,0 0 0,1 0 0,-1 0 0,0 0 0,0 0 0,0-1 0,0 1 0,0 0 0,0 0 0,0-1 0,0 1 0,0-1 0,0 1 0,2-2 0,1 2 0,0-1 0,-1 1 0,1 0 0,0 0 0,0 1 0,0-1 0,0 1 0,-1-1 0,1 1 0,0 1 0,-1-1 0,1 0 0,3 3 0,-2-2 0,1-1 0,-1 0 0,0 0 0,0 0 0,1 0 0,-1-1 0,1 0 0,5-1 0,29 6 0,-1-5 0,1 4 0,-39-3 0,0 2 0,32-2 0,-29-1 0,-3 2 0,3-2 0,0 0 0,1 0 0,-2 0 0,-2-1 0,0 2 0,25 6 0,-22-7 0,0 0 0,32 9 0,-19 7 0,-3-15 0,-10-2 0,1 1 0,-1 0 0,0 0 0,0 1 0,0-1 0,0 1 0,0 0 0,7 2 0,-7-2 0,-1-1 0,-1 2 0,2-2 0,0 2 0,8 2 0,-1-3 0,14-1 0,-21 0 0,-2 2 0,0 0 0,21 1 0,-18-3 0,-1 0 0,2 0 0,0 0 0,0 1 0,0 0 0,0 0 0,0 0 0,0 1 0,0 0 0,6 3 0,7 2 0,17 7 0,-33-12 0,7 9 0,47 3 0,-42-5 0,-14-8 0,1 1 0,-1-1 0,0 0 0,1 0 0,-1 0 0,1 0 0,0 0 0,-1-1 0,1 1 0,0 0 0,-1-1 0,1 1 0,0-1 0,1 1 0,89 15 0,-52-11 0,-37-8 0,-2 3 0,-1 0 0,0-1 0,0 1 0,0 0 0,1 0 0,-1-1 0,0 1 0,0 0 0,1 0 0,-1-1 0,0 1 0,1 0 0,-1 0 0,0 0 0,0 0 0,1 0 0,-1-1 0,0 1 0,1 0 0,-1 0 0,0 0 0,1 0 0,-1 0 0,0 0 0,1 0 0,-1 0 0,0 0 0,1 0 0,-1 0 0,0 0 0,1 0 0,-1 1 0,0-1 0,1 0 0,-1 0 0,0 0 0,1 0 0,-1 1 0,0-1 0,0 0 0,1 0 0,-1 0 0,0 1 0,0-1 0,1 0 0,-1 0 0,0 1 0,0-1 0,0 0 0,1 1 0,-1-1 0,0 0 0,0 1 0,0 0 0,3 0 0,-2-2 0,0 3 0,1 0 0,0 0 0,2-2 0,-1 1 0,-1 0 0,2 1 0,1 0 0,0 0 0,-1-1 0,1 0 0,0 0 0,0 0 0,0 0 0,0-1 0,7 0 0,-8 0 0,0 0 0,0 0 0,0 0 0,0 1 0,0 0 0,0-1 0,0 1 0,0 1 0,4 1 0,10 1 0,0-1 0,33 2 0,-44-4 0,-1 1 0,1-1 0,-1 0 0,1 0 0,-1-1 0,1 0 0,8 0 0,6 0 0,-18 0 0,3 4 0,0 0 0,1-1 0,-1 0 0,1-1 0,0 1 0,-1-1 0,1 0 0,0-1 0,0 0 0,0 0 0,0 0 0,11-1 0,-12 11 0,-4-8 0,-1-10 0,-2 6 0,3-1 0,19 0 0,-1 2 0,0-1 0,33-6 0,-1 2 0,-45 4 0,26 8 0,-25-5 0,-5-1 0,0 0 0,-1-1 0,1 0 0,-1 0 0,1 1 0,0-1 0,-1-1 0,1 1 0,0 0 0,-1-1 0,1 1 0,-1-1 0,1 0 0,-1 0 0,1 0 0,3-2 0,1-1 0,0 2 0,0-1 0,1 1 0,-1 0 0,0 0 0,1 1 0,-1 0 0,1 0 0,11 1 0,95-9 0,-93 11 0,-21-2 0,0 0 0,0 0 0,0 0 0,0 0 0,0 0 0,0 0 0,0 0 0,0 0 0,0 0 0,0 1 0,0-1 0,0 0 0,-1 0 0,1 0 0,0 0 0,0 0 0,0 0 0,0 0 0,0 0 0,0 0 0,0 0 0,0 0 0,0 0 0,0 1 0,0-1 0,0 0 0,0 0 0,0 0 0,0 0 0,0 0 0,0 0 0,0 0 0,0 0 0,0 0 0,0 0 0,0 1 0,0-1 0,0 0 0,0 0 0,0 0 0,1 0 0,-1 0 0,0 0 0,0 0 0,19 3 0,-15-3 0,2-1 0,-1-1 0,1 1 0,0 1 0,-1-1 0,1 1 0,0-1 0,0 2 0,0-1 0,-1 1 0,1 0 0,0 0 0,-1 0 0,1 1 0,5 2 0,-8-4 0,0 0 0,0 0 0,-1 0 0,1 0 0,0 0 0,0-1 0,0 1 0,-1-1 0,1 0 0,0 0 0,3-1 0,33-7 0,-37 8 0,0 1 0,0 0 0,1 0 0,-1 0 0,0 1 0,0-1 0,0 0 0,0 1 0,-1-1 0,1 1 0,0 0 0,0 0 0,0 0 0,0 0 0,-1 0 0,1 0 0,0 0 0,2 3 0,11 7 0,-8-8 0,0-2 0,0 1 0,0-1 0,1 0 0,12 0 0,6 1 0,9 2 0,-27-4 0,0 0 0,0 1 0,-1 0 0,1 1 0,0 0 0,12 5 0,-17-6 0,-1 1 0,0-1 0,1 1 0,0-1 0,-1 0 0,1 0 0,0 0 0,-1 0 0,1 0 0,0-1 0,0 1 0,5-1 0,-4 0 0,-3-2 0,1-1 0,0 3 0,11 1 0,-9-1 0,-3 1 0,3 0 0,16-1 0,-1 0 0,1 2 0,0 0 0,28 8 0,-9-6 0,28-6 0,-61-1 0,1 1 0,-1 0 0,1 0 0,0 1 0,-1 0 0,10-1 0,30-5 0,-21 5 0,-1 5 0,-14-4 0,-9 1 0,5 4 0,-5-4 0,-1 0 0,0 0 0,0 1 0,0-1 0,1 0 0,-1 0 0,0 0 0,0 0 0,0 0 0,1 0 0,-1 1 0,0-1 0,0 0 0,1 0 0,-1 0 0,0 0 0,0 0 0,1 0 0,-1 0 0,0 0 0,0 0 0,1 0 0,-1 0 0,0 0 0,0 0 0,1 0 0,-1-1 0,0 1 0,0 0 0,0 0 0,1 0 0,-1 0 0,0 0 0,0 0 0,1-1 0,-1 1 0,0 0 0,0 0 0,0 0 0,0-1 0,1 1 0,-1 0 0,0 0 0,0 0 0,0-1 0,0 1 0,0 0 0,0 0 0,0-1 0,0 1 0,0 0 0,0-1 0,1 0 0,0 0 0,-1 0 0,1 0 0,-1 0 0,1 0 0,0 0 0,0 0 0,0 0 0,0 0 0,0 0 0,0 1 0,0-1 0,0 0 0,0 0 0,0 1 0,0-1 0,0 1 0,0-1 0,0 1 0,1 0 0,-1-1 0,0 1 0,0 0 0,1 0 0,-1 0 0,0 0 0,0 0 0,1 0 0,-1 0 0,2 0 0,55 3 0,-52-3 0,1 1 0,-1-1 0,1 1 0,-1 1 0,12 3 0,24 4 0,50-9 0,-81 2 0,-1-2 0,1 1 0,0-1 0,-1-1 0,1 0 0,0 0 0,-1-1 0,16-5 0,79-14 0,-83 17 0,-14 2 0,2-3 0,0 1 0,0 0 0,1 1 0,0 0 0,12-1 0,4-2 0,-21 6 0,0 0 0,0 0 0,0 1 0,0 0 0,0 0 0,-1 0 0,7 3 0,-2-1 0,11 2 0,-14-3 0,0 0 0,0 0 0,0-1 0,0 0 0,0-1 0,8 0 0,2 0 0,0-2 0,0 0 0,32-8 0,-37 7 0,-1 0 0,1 1 0,20-1 0,30-4 0,-40 10 0,-21-1 0,20-5 0,-20 3 0,0-1 0,0 1 0,0-1 0,0 1 0,0 0 0,1 0 0,-1-1 0,0 1 0,0 0 0,0 0 0,0 0 0,1 0 0,-1 0 0,0 1 0,0-1 0,0 0 0,2 1 0,-3-1 0,0 0 0,1 1 0,-1-1 0,1 0 0,-1 0 0,0 1 0,1-1 0,-1 0 0,1 0 0,-1 0 0,1 0 0,-1 0 0,1 1 0,-1-1 0,1 0 0,-1 0 0,1 0 0,-1 0 0,1 0 0,-1-1 0,0 1 0,1 0 0,-1 0 0,1 0 0,-1 0 0,1 0 0,-1-1 0,1 1 0,-1 0 0,0 0 0,1-1 0,-1 1 0,1 0 0,-1-1 0,0 1 0,0 0 0,1-1 0,-1 1 0,0-1 0,1 1 0,-1 0 0,0-1 0,0 1 0,0-1 0,1 1 0,-1-2 0,17-12 0,-12 19 0,-7-3 0,-4-7 0,32-15 0,-9 9 0,-13 13 0,-3 0 0,2-2 0,37-18 0,66 18 0,-62 0 0,82-10 0,-102 7 0,77 3 0,-13-5 0,-72 3 0,13-4 0,0 2 0,30 0 0,-38 11 0,-20-6 0,0 0 0,0-1 0,0 1 0,0 0 0,0-1 0,0 1 0,0-1 0,0 1 0,0-1 0,0 0 0,0 0 0,0 1 0,0-1 0,0 0 0,0 0 0,0 0 0,1 0 0,-1 0 0,0 0 0,0 0 0,0-1 0,0 1 0,0 0 0,0-1 0,0 1 0,0 0 0,0-1 0,0 0 0,1 0 0,-1 1 0,0-1 0,0 0 0,0 1 0,0-1 0,0 1 0,0 0 0,0-1 0,0 1 0,0 0 0,0-1 0,0 1 0,0 0 0,0 0 0,0 0 0,0 0 0,0 0 0,0 0 0,2 1 0,6-1 0,36-14 0,82 10 0,-88-6 0,-13 1 0,-23 8 0,30-4 0,11-9 0,13 14 0,-54 0 0,8 0 0,0 0 0,0 1 0,0 0 0,0 1 0,15 4 0,9-2 0,-28-2 0,-5 0 0,1-1 0,-1 0 0,1 0 0,0 0 0,-1 0 0,1 0 0,0-1 0,0 1 0,0-1 0,-1 0 0,1 1 0,0-1 0,0-1 0,0 1 0,-1 0 0,6-2 0,31 10 0,-39-8 0,1-1 0,0 0 0,0 1 0,0-1 0,0 1 0,0-1 0,0 1 0,1 0 0,-1-1 0,0 1 0,0 0 0,0 0 0,0-1 0,0 1 0,0 0 0,1 0 0,-1 0 0,0 1 0,2-1 0,40 4 0,36-3 0,-26-16 0,-39 12 0,-9 1 0,0 1 0,0 1 0,0-1 0,0 1 0,0-1 0,1 1 0,-1 1 0,0-1 0,0 1 0,10 2 0,16 0 0,-27-3 0,0-2 0,16-9 0,-20 11 0,1 0 0,-1-1 0,0 1 0,1 0 0,-1-1 0,1 1 0,-1 0 0,1 0 0,-1-1 0,0 1 0,1 0 0,-1 0 0,1 0 0,-1 0 0,1 0 0,-1 0 0,1 0 0,-1 0 0,1 0 0,-1 0 0,1 0 0,-1 0 0,1 0 0,-1 0 0,1 0 0,-1 0 0,1 0 0,-1 0 0,0 1 0,1-1 0,-1 0 0,1 0 0,0 1 0,13 1 0,16 7 0,-29-8 0,0-1 0,0 0 0,0 0 0,0 1 0,0-1 0,-1 0 0,1 0 0,0 0 0,0 0 0,0 0 0,0 0 0,0 0 0,0 0 0,0-1 0,0 1 0,-1 0 0,1 0 0,0-1 0,0 1 0,0-1 0,0 0 0,27-8 0,7-3 0,-29 9 0,0 1 0,0-1 0,1 1 0,-1 1 0,0-1 0,1 1 0,-1 0 0,1 1 0,-1-1 0,1 1 0,-1 0 0,1 1 0,7 1 0,-13-2 0,13 0 0,6-6 0,11 3 0,66-5 0,-84 5 0,1 1 0,0 0 0,-1 2 0,1-1 0,0 2 0,0 0 0,22 4 0,-23 2 0,-10-7 0,-5-4 0,41-12 0,-3-2 0,-34 17 0,-1 0 0,1-1 0,-1 1 0,1 0 0,-1 0 0,1 0 0,0 1 0,0-1 0,-1 0 0,1 1 0,0-1 0,0 1 0,0-1 0,-1 1 0,1 0 0,0 0 0,4 0 0,-4 0 0,1-1 0,-1 1 0,1-1 0,-1 0 0,1 1 0,-1-1 0,1 0 0,-1-1 0,1 1 0,-1 0 0,3-3 0,24-9 0,-16 9 0,18-2 0,-27 6 0,0-1 0,-1 0 0,1 0 0,0 0 0,-1 0 0,1-1 0,-1 1 0,5-4 0,0 0 0,1 1 0,-1 0 0,1 1 0,-1 0 0,1 0 0,0 1 0,0 0 0,0 0 0,1 1 0,11 0 0,-4-1 0,-13 2 0,32-9 0,-8 13 0,-15-2 0,-18-6 0,5 2 0,3 2 0,-2-1 0,1 0 0,-1 1 0,1-1 0,-1 0 0,1 0 0,-1 1 0,1-1 0,0 1 0,-1-1 0,1 1 0,0 0 0,0 0 0,-1 0 0,4 0 0,1 2 0,0-1 0,0 0 0,0 0 0,0 0 0,0-1 0,0 1 0,0-2 0,0 1 0,1-1 0,10-2 0,-15 2 0,0 0 0,0 1 0,0-1 0,0 1 0,0-1 0,0 1 0,0 0 0,0-1 0,0 1 0,0 0 0,1 0 0,-1 1 0,0-1 0,0 0 0,3 2 0,-2-1 0,0-1 0,0 1 0,0-1 0,0 0 0,0 0 0,0 0 0,1 0 0,-1 0 0,5-1 0,-4 1 0,-1 1 0,-11-21 0,1 9 0,0-1 0,1 1 0,0-1 0,1 0 0,0 0 0,1-1 0,-4-19 0,13 16 0,-5 15 0,1 0 0,-1 0 0,1 0 0,-1 0 0,1 0 0,-1 0 0,0-1 0,1 1 0,-1 0 0,0 0 0,0 0 0,0 0 0,0 0 0,0 0 0,0 0 0,0-1 0,0 1 0,0 0 0,-1 0 0,1 0 0,0 0 0,-1 0 0,1 0 0,-1 0 0,1 0 0,-1 0 0,0 0 0,1 0 0,-1 0 0,-1-1 0,19-14 0,-17 15 0,-5-9 0,6 8 0,1-2 0,-1 0 0,0 0 0,0 1 0,0-1 0,0 0 0,0 0 0,-1 0 0,0-1 0,0-5 0,0-46 0,0 55 0,0 1 0,0 0 0,0 0 0,0-1 0,0 1 0,0 0 0,0-1 0,0 1 0,0 0 0,0-1 0,0 1 0,0 0 0,0 0 0,0-1 0,0 1 0,0 0 0,1-1 0,-1 1 0,0 0 0,0 0 0,0-1 0,0 1 0,1 0 0,-1 0 0,0 0 0,0-1 0,1 1 0,-1 0 0,0 0 0,0 0 0,1 0 0,-1-1 0,0 1 0,0 0 0,1 0 0,-1 0 0,0 0 0,1 0 0,-1 0 0,0 0 0,0 0 0,1 0 0,-1 0 0,0 0 0,1 0 0,-1 0 0,0 0 0,1 0 0,-1 0 0,0 0 0,0 0 0,1 0 0,-1 1 0,0-1 0,1 0 0,16 11 0,-14-9 0,9 3 0,0 0 0,0-2 0,1 1 0,-1-1 0,15 1 0,-15-2 0,-9-1 0,0-1 0,0 1 0,0 0 0,0 1 0,0-1 0,0 0 0,-1 1 0,1 0 0,-1-1 0,1 1 0,2 2 0,-1 0 0,0 0 0,1-1 0,-1 0 0,1 0 0,0 0 0,6 2 0,-1 0 0,-2-1 0,0 0 0,-1 0 0,0 0 0,1 1 0,-2 0 0,1 1 0,10 9 0,8-7 0,-11-8 0,88 22 0,-25 21 0,-32-30 0,-35-12 0,-1 0 0,1 1 0,-1 0 0,17 6 0,-16-5 0,0 0 0,0-1 0,0 0 0,19 2 0,-12-4 0,0 1 0,-1 1 0,1 1 0,25 6 0,-40-6 0,-2-2 0,0-1 0,0 1 0,1-1 0,-1 1 0,0-1 0,1 1 0,-1-1 0,0 1 0,1-1 0,-1 1 0,0-1 0,1 0 0,-1 1 0,1-1 0,-1 0 0,1 0 0,-1 1 0,1-1 0,-1 0 0,1 0 0,-1 1 0,1-1 0,-1 0 0,1 0 0,-1 0 0,1 0 0,-1 0 0,1 0 0,0 0 0,-1 0 0,1 0 0,-1 0 0,1 0 0,0-1 0,7 2 0,27 1 0,-24-2 0,-1 0 0,0 1 0,0 0 0,0 0 0,1 1 0,-1 1 0,-1 0 0,1 0 0,0 1 0,13 7 0,95 42 0,29 3 0,-136-51 0,0-1 0,0 0 0,0-1 0,1 0 0,-1-1 0,1 0 0,19 0 0,-28-2 0,0 0 0,0 0 0,0 0 0,0 1 0,0-1 0,0 1 0,0 0 0,-1 0 0,6 2 0,-7-1 0,-1 0 0,1 0 0,2 0 0,2-1 0,-4 0 0,1 0 0,0 0 0,0 1 0,0-1 0,-1 0 0,1 1 0,-1-1 0,1 1 0,-1 0 0,0-1 0,1 1 0,-1 0 0,0 0 0,0 0 0,0 0 0,0 0 0,-1 0 0,1 0 0,0 3 0,-1-5 0,0 0 0,0 1 0,0-1 0,0 0 0,-1 0 0,1 1 0,0-1 0,0 0 0,0 0 0,0 1 0,0-1 0,0 0 0,0 0 0,0 1 0,0-1 0,1 0 0,-1 0 0,0 1 0,0-1 0,0 0 0,0 0 0,0 1 0,0-1 0,0 0 0,1 0 0,-1 0 0,0 1 0,0-1 0,0 0 0,1 0 0,-1 0 0,0 1 0,0-1 0,0 0 0,1 0 0,-1 0 0,0 0 0,0 0 0,1 0 0,-1 0 0,0 0 0,0 1 0,1-1 0,3 4 0,-5-1 0,-8-7 0,7 5 0,4 0 0,3 5 0,-4-6 0,-1 1 0,1 0 0,-1 0 0,1-1 0,-1 1 0,1 0 0,0-1 0,-1 1 0,1 0 0,0-1 0,-1 1 0,1-1 0,0 1 0,0-1 0,0 1 0,0-1 0,-1 0 0,1 1 0,0-1 0,0 0 0,0 0 0,0 0 0,0 0 0,0 0 0,0 0 0,1 0 0,2 1 0,-2-1 0,1 1 0,-1-1 0,0 0 0,0 1 0,0 0 0,0-1 0,0 1 0,0 0 0,0 0 0,0 0 0,0 0 0,0 1 0,-1-1 0,1 0 0,0 1 0,2 2 0,0 0 0,-3-1 0,-1-3 0,0 0 0,0 1 0,1-1 0,-1 0 0,0 1 0,0-1 0,0 0 0,0 1 0,0-1 0,1 0 0,-1 1 0,0-1 0,0 0 0,1 0 0,-1 1 0,0-1 0,0 0 0,1 0 0,-1 0 0,0 1 0,1-1 0,-1 0 0,0 0 0,1 0 0,-1 0 0,0 0 0,1 1 0,-1-1 0,0 0 0,1 0 0,-1 0 0,0 0 0,1 0 0,-1 0 0,0 0 0,1 0 0,-1-1 0,0 1 0,1 0 0,-1 0 0,1 0 0,34 16 0,-34-16 0,-1 0 0,1 0 0,-1 0 0,0 0 0,1 0 0,-1 0 0,1 0 0,-1 0 0,1 0 0,-1 0 0,1 0 0,-1 0 0,1 0 0,-1 0 0,1 0 0,-1 1 0,0-1 0,1 0 0,-1 0 0,1 1 0,-1-1 0,0 0 0,1 0 0,-1 1 0,0-1 0,1 0 0,-1 1 0,0-1 0,1 1 0,-1-1 0,0 0 0,0 1 0,0-1 0,1 1 0,-1-1 0,0 1 0,0-1 0,0 1 0,17 6 0,-7 0 0,-8-5 0,-4-2 0,2-2 0,4 2 0,0 0 0,-7-1-25,0 1 0,-1-1-1,1 0 1,0 1 0,-1-1 0,1-1 0,0 1-1,0 0 1,0-1 0,-5-3 0,-13-5-1004,-38-14-21318,38 14 17113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5F8-DA01-07C1-501E-CF0E68FC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9C6E2-7D2C-CA53-1A60-D56FAD546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A922C-51FE-E4BD-D850-EA56728B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3512D-B416-3DFA-1738-34E0BF72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E693-934C-B669-A9BF-D8A092E1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15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9749-81B9-3691-E2EC-015E5DE4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BCC8B-00FC-1E49-36B1-EC7EB0AFA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C239D-694F-42D6-A74D-8FAD6F8D4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7D897-E99A-EE2C-13A9-103ED072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5891D-90F2-6A13-22F7-2E1B6D0B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7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422B3-CD3D-B3E1-EC21-5F19BF627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3FA60-D840-B7BD-1CAF-A5A074DE0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ECAF-EB50-3DF4-FC7E-F652266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E2DB-F692-2B7B-2B94-4BEF1D79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FA1F-EA76-072F-EC69-D6324EC5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D1BE-EAE2-8072-DABB-CACF65FE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379A3-448C-B62D-20E4-5D0DF29BF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EC4C5-A095-49BE-DC04-FCA2AD34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D3AF5-FC3A-41F6-D431-7BFCB597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2B0A0-F59B-ED9D-724B-FCB995CB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3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E0BF-968C-3F6B-F058-D2F94F0C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CE7E0-5D7F-4207-9975-91F611183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B167-3CD3-62F7-A28A-2282F21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D596F-7F38-230E-2CE0-25167D0F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20FA-F412-7D8B-8E18-D2712CCD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B12A-0B8F-6B3C-ED5C-887A24B6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7F68-E662-16E1-12F6-668120892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52779-D479-9987-E1A7-34C925988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8AA1-06EF-02AE-0728-EDFF7FBE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D462D-20DA-53A3-E924-173D7EE4C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89CE8-F461-2F09-7B98-CFDE2937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77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533D-436F-1C75-3EBA-E072556C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34C36-2699-9737-2FC5-E67C6D89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8F66-46EF-E3F5-5097-956E5441A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68F4C-B1AB-4B89-7257-4DC7DF53B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0004C-2316-B684-356B-341FE7DA9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FBAFC-7D19-2FC6-C8E8-F4F7F395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DA836-E394-BAA0-FB10-5EFC80B3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9DB73-C401-93D0-ADF1-96EBDBE5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0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D129-9EEF-717B-067D-3F2D57B4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BF7D0-10C9-25DF-9797-BB410905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FD1FE-E7C6-9C52-9114-F9AA5FF9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890AC-0288-291F-6D48-35DA67C4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C1801-4416-1AEB-55CB-DBE040DF9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A661C-DE9A-464E-0D7D-4328605B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5BF59-2E55-A22E-5781-BD92055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62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601A-6F5A-7D70-3640-18B65759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E2F-F320-55DC-0A14-6C50CEE5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26C36-1787-DBEE-2EEF-62B10D8A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FF645-DC9E-742B-5E70-FCEF7D95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6FDFD-FCDC-E939-43D7-A4B53F5B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F8EF-DF60-8AAB-FCD7-7D439652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4E98-284A-2CF6-C41C-EB7D6048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FC321-0A6A-6CE5-E5AB-97A779DD3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6349E-22D7-84CC-02B5-B5C953D47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7FA62-C840-4629-3B9E-F2BDBE33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4E8F7-BDEE-E040-D32A-7E60E741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8F3B9-F1DD-8FC6-3D57-1EE250FA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98259D-DE7F-DA46-47CE-7BA689B1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405A8-45EC-1BF6-B784-A05EEB35F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5444-C82D-E7D2-12CC-B6DC4DFA2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2FAE-3034-4451-AD70-D65511A53B99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48AE-FE81-4C1C-71E7-8A4EBB496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5CA1C-3875-4FB1-C280-C8368024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1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9.png"/><Relationship Id="rId3" Type="http://schemas.openxmlformats.org/officeDocument/2006/relationships/image" Target="../media/image90.png"/><Relationship Id="rId7" Type="http://schemas.openxmlformats.org/officeDocument/2006/relationships/image" Target="../media/image135.png"/><Relationship Id="rId12" Type="http://schemas.openxmlformats.org/officeDocument/2006/relationships/image" Target="../media/image187.png"/><Relationship Id="rId2" Type="http://schemas.openxmlformats.org/officeDocument/2006/relationships/image" Target="../media/image81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10.png"/><Relationship Id="rId5" Type="http://schemas.openxmlformats.org/officeDocument/2006/relationships/image" Target="../media/image111.png"/><Relationship Id="rId15" Type="http://schemas.openxmlformats.org/officeDocument/2006/relationships/image" Target="../media/image21.png"/><Relationship Id="rId10" Type="http://schemas.openxmlformats.org/officeDocument/2006/relationships/image" Target="../media/image1610.png"/><Relationship Id="rId4" Type="http://schemas.openxmlformats.org/officeDocument/2006/relationships/image" Target="../media/image101.png"/><Relationship Id="rId9" Type="http://schemas.openxmlformats.org/officeDocument/2006/relationships/image" Target="../media/image1511.png"/><Relationship Id="rId1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9.png"/><Relationship Id="rId18" Type="http://schemas.openxmlformats.org/officeDocument/2006/relationships/image" Target="../media/image240.png"/><Relationship Id="rId3" Type="http://schemas.openxmlformats.org/officeDocument/2006/relationships/image" Target="../media/image90.png"/><Relationship Id="rId21" Type="http://schemas.openxmlformats.org/officeDocument/2006/relationships/image" Target="../media/image270.png"/><Relationship Id="rId7" Type="http://schemas.openxmlformats.org/officeDocument/2006/relationships/image" Target="../media/image135.png"/><Relationship Id="rId12" Type="http://schemas.openxmlformats.org/officeDocument/2006/relationships/image" Target="../media/image187.png"/><Relationship Id="rId17" Type="http://schemas.openxmlformats.org/officeDocument/2006/relationships/image" Target="../media/image230.png"/><Relationship Id="rId2" Type="http://schemas.openxmlformats.org/officeDocument/2006/relationships/image" Target="../media/image811.png"/><Relationship Id="rId16" Type="http://schemas.openxmlformats.org/officeDocument/2006/relationships/image" Target="../media/image22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10.png"/><Relationship Id="rId5" Type="http://schemas.openxmlformats.org/officeDocument/2006/relationships/image" Target="../media/image111.png"/><Relationship Id="rId15" Type="http://schemas.openxmlformats.org/officeDocument/2006/relationships/image" Target="../media/image21.png"/><Relationship Id="rId10" Type="http://schemas.openxmlformats.org/officeDocument/2006/relationships/image" Target="../media/image1610.png"/><Relationship Id="rId19" Type="http://schemas.openxmlformats.org/officeDocument/2006/relationships/image" Target="../media/image250.png"/><Relationship Id="rId4" Type="http://schemas.openxmlformats.org/officeDocument/2006/relationships/image" Target="../media/image101.png"/><Relationship Id="rId9" Type="http://schemas.openxmlformats.org/officeDocument/2006/relationships/image" Target="../media/image1511.png"/><Relationship Id="rId14" Type="http://schemas.openxmlformats.org/officeDocument/2006/relationships/image" Target="../media/image20.png"/><Relationship Id="rId22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7.png"/><Relationship Id="rId3" Type="http://schemas.openxmlformats.org/officeDocument/2006/relationships/image" Target="../media/image312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2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" Type="http://schemas.openxmlformats.org/officeDocument/2006/relationships/image" Target="../media/image151.png"/><Relationship Id="rId21" Type="http://schemas.openxmlformats.org/officeDocument/2006/relationships/image" Target="../media/image16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29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28" Type="http://schemas.openxmlformats.org/officeDocument/2006/relationships/image" Target="../media/image176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Relationship Id="rId30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7F4A-8AB4-E558-CFF9-0B2655128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651" y="599216"/>
            <a:ext cx="10242698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Differentiable simulators: a bridge between machine learning and scientific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49B00-4755-3DB0-9503-602B8C11B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Dr Aidan Crilly</a:t>
            </a:r>
          </a:p>
          <a:p>
            <a:r>
              <a:rPr lang="en-GB"/>
              <a:t>Eric and Wendy Schmidt AI in Science postdoctoral fellow</a:t>
            </a:r>
          </a:p>
          <a:p>
            <a:r>
              <a:rPr lang="en-GB"/>
              <a:t>Centre for Inertial Fusion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702EC-F61B-847B-B2F8-D253E575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776" y="5386780"/>
            <a:ext cx="2603901" cy="1189527"/>
          </a:xfrm>
          <a:prstGeom prst="rect">
            <a:avLst/>
          </a:prstGeom>
        </p:spPr>
      </p:pic>
      <p:pic>
        <p:nvPicPr>
          <p:cNvPr id="5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F1A362A2-0C5F-5D6E-4C7F-924F0D09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3" y="4832482"/>
            <a:ext cx="1973023" cy="18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3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1F67-3ACB-9754-6A0B-FABDD11C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66EA-7838-A77B-C2E8-44A9C5D7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DB9F8-1A64-CE7E-80BE-EC93430816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/>
                  <a:t>Numerical solutions to ODEs use finite </a:t>
                </a:r>
                <a:r>
                  <a:rPr lang="en-GB" dirty="0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 dirty="0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sz="2800" dirty="0"/>
                  <a:t>Simplest = Forward Euler: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DB9F8-1A64-CE7E-80BE-EC93430816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88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8AF1-5EBA-F508-3846-65220EAF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6A9C-8708-5665-6D36-8B93EFF5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9909F-D2AA-8180-5EC3-3093D2C92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/>
                  <a:t>Numerical solutions to ODEs use finite </a:t>
                </a:r>
                <a:r>
                  <a:rPr lang="en-GB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r>
                  <a:rPr lang="en-GB" sz="2800"/>
                  <a:t>Simplest = Forward Euler: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/>
              </a:p>
              <a:p>
                <a:r>
                  <a:rPr lang="en-GB"/>
                  <a:t>Very common = 4</a:t>
                </a:r>
                <a:r>
                  <a:rPr lang="en-GB" baseline="30000"/>
                  <a:t>th</a:t>
                </a:r>
                <a:r>
                  <a:rPr lang="en-GB"/>
                  <a:t> order Runge-</a:t>
                </a:r>
                <a:r>
                  <a:rPr lang="en-GB" err="1"/>
                  <a:t>Kutta</a:t>
                </a:r>
                <a:r>
                  <a:rPr lang="en-GB"/>
                  <a:t> (RK4) with adaptive stepping</a:t>
                </a:r>
                <a:endParaRPr lang="en-GB" sz="2800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9909F-D2AA-8180-5EC3-3093D2C92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C20C5A7-E5CD-3B18-5DCD-B677C7F8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1" y="5270043"/>
            <a:ext cx="4739584" cy="1024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CBA29-565D-630E-8D72-3C00DC2A6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05" y="4898548"/>
            <a:ext cx="3087415" cy="18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35314"/>
              </a:xfrm>
            </p:spPr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35314"/>
              </a:xfrm>
              <a:blipFill>
                <a:blip r:embed="rId2"/>
                <a:stretch>
                  <a:fillRect l="-1043" t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B9A2E-B9D4-890F-50FB-8DC542A6B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45" y="4302384"/>
            <a:ext cx="4318129" cy="2397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B53D6-C573-9D2C-A845-348A9A3FC59F}"/>
              </a:ext>
            </a:extLst>
          </p:cNvPr>
          <p:cNvSpPr txBox="1"/>
          <p:nvPr/>
        </p:nvSpPr>
        <p:spPr>
          <a:xfrm>
            <a:off x="1892007" y="4346895"/>
            <a:ext cx="2869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Initial conditions: </a:t>
            </a:r>
          </a:p>
          <a:p>
            <a:r>
              <a:rPr lang="en-GB"/>
              <a:t>Densities, temperatures, etc.</a:t>
            </a:r>
          </a:p>
          <a:p>
            <a:endParaRPr lang="en-GB"/>
          </a:p>
          <a:p>
            <a:r>
              <a:rPr lang="en-GB" i="1"/>
              <a:t>Differential equations:</a:t>
            </a:r>
          </a:p>
          <a:p>
            <a:r>
              <a:rPr lang="en-GB"/>
              <a:t>Hydrodynamics ++</a:t>
            </a:r>
          </a:p>
          <a:p>
            <a:endParaRPr lang="en-GB"/>
          </a:p>
          <a:p>
            <a:r>
              <a:rPr lang="en-GB" i="1"/>
              <a:t>Other parameters:</a:t>
            </a:r>
            <a:br>
              <a:rPr lang="en-GB"/>
            </a:br>
            <a:r>
              <a:rPr lang="en-GB"/>
              <a:t>Laser power vs time</a:t>
            </a:r>
          </a:p>
        </p:txBody>
      </p:sp>
    </p:spTree>
    <p:extLst>
      <p:ext uri="{BB962C8B-B14F-4D97-AF65-F5344CB8AC3E}">
        <p14:creationId xmlns:p14="http://schemas.microsoft.com/office/powerpoint/2010/main" val="383696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r>
                  <a:rPr lang="en-GB"/>
                  <a:t>However, if we want to minimize some other scalar function at the same time = </a:t>
                </a:r>
                <a:r>
                  <a:rPr lang="en-GB" i="1"/>
                  <a:t>inverse problem</a:t>
                </a:r>
              </a:p>
              <a:p>
                <a:endParaRPr lang="en-GB" b="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47196-E7B2-1D96-862D-50E78C469084}"/>
              </a:ext>
            </a:extLst>
          </p:cNvPr>
          <p:cNvSpPr txBox="1"/>
          <p:nvPr/>
        </p:nvSpPr>
        <p:spPr>
          <a:xfrm>
            <a:off x="2165758" y="5308454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Figure of merit:</a:t>
            </a:r>
          </a:p>
        </p:txBody>
      </p:sp>
    </p:spTree>
    <p:extLst>
      <p:ext uri="{BB962C8B-B14F-4D97-AF65-F5344CB8AC3E}">
        <p14:creationId xmlns:p14="http://schemas.microsoft.com/office/powerpoint/2010/main" val="148335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r>
                  <a:rPr lang="en-GB"/>
                  <a:t>However, if we want to minimize some other scalar function at the same time = </a:t>
                </a:r>
                <a:r>
                  <a:rPr lang="en-GB" i="1"/>
                  <a:t>inverse problem</a:t>
                </a:r>
              </a:p>
              <a:p>
                <a:endParaRPr lang="en-GB" b="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47196-E7B2-1D96-862D-50E78C469084}"/>
              </a:ext>
            </a:extLst>
          </p:cNvPr>
          <p:cNvSpPr txBox="1"/>
          <p:nvPr/>
        </p:nvSpPr>
        <p:spPr>
          <a:xfrm>
            <a:off x="2165758" y="5308454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Figure of merit: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7C396-D7B9-18EB-13F1-047DD83B8CB7}"/>
              </a:ext>
            </a:extLst>
          </p:cNvPr>
          <p:cNvSpPr txBox="1"/>
          <p:nvPr/>
        </p:nvSpPr>
        <p:spPr>
          <a:xfrm>
            <a:off x="6870583" y="5922628"/>
            <a:ext cx="22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582989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Minimisation = optimisation = root-finding of gradient</a:t>
            </a:r>
          </a:p>
          <a:p>
            <a:r>
              <a:rPr lang="en-GB"/>
              <a:t>Gradient-based vs gradient-free optimisation</a:t>
            </a:r>
          </a:p>
          <a:p>
            <a:r>
              <a:rPr lang="en-GB"/>
              <a:t>Gradient-free:</a:t>
            </a:r>
          </a:p>
        </p:txBody>
      </p:sp>
      <p:pic>
        <p:nvPicPr>
          <p:cNvPr id="1026" name="Picture 2" descr="Bayesian Optimization vs. gradient descent - Cross Validated">
            <a:extLst>
              <a:ext uri="{FF2B5EF4-FFF2-40B4-BE49-F238E27FC236}">
                <a16:creationId xmlns:a16="http://schemas.microsoft.com/office/drawing/2014/main" id="{FD0148CA-4DF1-B696-769D-AAEBA1E03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929" y="4001294"/>
            <a:ext cx="4179336" cy="27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DE2D6-86BD-671E-F6D2-85DBF495F220}"/>
              </a:ext>
            </a:extLst>
          </p:cNvPr>
          <p:cNvSpPr txBox="1"/>
          <p:nvPr/>
        </p:nvSpPr>
        <p:spPr>
          <a:xfrm>
            <a:off x="7940351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Bayesian optimisation</a:t>
            </a:r>
          </a:p>
        </p:txBody>
      </p:sp>
      <p:pic>
        <p:nvPicPr>
          <p:cNvPr id="1028" name="Picture 4" descr="Unconstrained nonlinear programming: Nelder-Mead Simplex algorithm">
            <a:extLst>
              <a:ext uri="{FF2B5EF4-FFF2-40B4-BE49-F238E27FC236}">
                <a16:creationId xmlns:a16="http://schemas.microsoft.com/office/drawing/2014/main" id="{39D1CEC6-E722-0AA8-BE03-AD96840B1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14" y="3565321"/>
            <a:ext cx="4390239" cy="32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DE892-5D03-FB2C-CD07-9CA82BD3DF40}"/>
              </a:ext>
            </a:extLst>
          </p:cNvPr>
          <p:cNvSpPr txBox="1"/>
          <p:nvPr/>
        </p:nvSpPr>
        <p:spPr>
          <a:xfrm>
            <a:off x="1748933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Downhill-simplex</a:t>
            </a:r>
          </a:p>
        </p:txBody>
      </p:sp>
    </p:spTree>
    <p:extLst>
      <p:ext uri="{BB962C8B-B14F-4D97-AF65-F5344CB8AC3E}">
        <p14:creationId xmlns:p14="http://schemas.microsoft.com/office/powerpoint/2010/main" val="1839835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Minimisation = optimisation</a:t>
            </a:r>
          </a:p>
          <a:p>
            <a:r>
              <a:rPr lang="en-GB" dirty="0"/>
              <a:t>Gradient-based:</a:t>
            </a:r>
          </a:p>
          <a:p>
            <a:pPr lvl="1"/>
            <a:r>
              <a:rPr lang="en-GB" dirty="0"/>
              <a:t>Simple idea, roll down-hill (to minimize)</a:t>
            </a:r>
          </a:p>
          <a:p>
            <a:pPr lvl="1"/>
            <a:endParaRPr lang="en-GB" dirty="0"/>
          </a:p>
          <a:p>
            <a:r>
              <a:rPr lang="en-GB" dirty="0"/>
              <a:t>We will visit the mathematics later…</a:t>
            </a:r>
          </a:p>
        </p:txBody>
      </p:sp>
      <p:pic>
        <p:nvPicPr>
          <p:cNvPr id="4" name="Picture 6" descr="Gradient descent.">
            <a:extLst>
              <a:ext uri="{FF2B5EF4-FFF2-40B4-BE49-F238E27FC236}">
                <a16:creationId xmlns:a16="http://schemas.microsoft.com/office/drawing/2014/main" id="{AA1B75FA-4169-AC41-2B7D-616B0E76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75" y="2520066"/>
            <a:ext cx="5385956" cy="416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67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adjoint state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How do we solve the inverse problem in differential equations efficiently?</a:t>
            </a:r>
          </a:p>
          <a:p>
            <a:pPr marL="0" indent="0">
              <a:buNone/>
            </a:pPr>
            <a:endParaRPr lang="en-GB" b="0" dirty="0"/>
          </a:p>
          <a:p>
            <a:r>
              <a:rPr lang="en-GB" dirty="0"/>
              <a:t>We could run additional forward solutions to get finite difference gradients – </a:t>
            </a:r>
            <a:r>
              <a:rPr lang="en-GB" i="1" dirty="0"/>
              <a:t>very inefficient</a:t>
            </a:r>
          </a:p>
          <a:p>
            <a:pPr marL="0" indent="0">
              <a:buNone/>
            </a:pPr>
            <a:endParaRPr lang="en-GB" b="0" dirty="0"/>
          </a:p>
          <a:p>
            <a:r>
              <a:rPr lang="en-GB" b="0" dirty="0"/>
              <a:t>Instead of predicting how a </a:t>
            </a:r>
            <a:r>
              <a:rPr lang="en-GB" b="0" i="1" dirty="0"/>
              <a:t>single</a:t>
            </a:r>
            <a:r>
              <a:rPr lang="en-GB" b="0" dirty="0"/>
              <a:t> design change influences </a:t>
            </a:r>
            <a:r>
              <a:rPr lang="en-GB" b="0" i="1" dirty="0"/>
              <a:t>every </a:t>
            </a:r>
            <a:r>
              <a:rPr lang="en-GB" b="0" dirty="0"/>
              <a:t>aspect of the flow, the adjoint method predicts how </a:t>
            </a:r>
            <a:r>
              <a:rPr lang="en-GB" b="0" i="1" dirty="0"/>
              <a:t>every </a:t>
            </a:r>
            <a:r>
              <a:rPr lang="en-GB" b="0" dirty="0"/>
              <a:t>design change influences a </a:t>
            </a:r>
            <a:r>
              <a:rPr lang="en-GB" b="0" i="1" dirty="0"/>
              <a:t>single</a:t>
            </a:r>
            <a:r>
              <a:rPr lang="en-GB" b="0" dirty="0"/>
              <a:t> aspect of the flow.</a:t>
            </a:r>
          </a:p>
        </p:txBody>
      </p:sp>
    </p:spTree>
    <p:extLst>
      <p:ext uri="{BB962C8B-B14F-4D97-AF65-F5344CB8AC3E}">
        <p14:creationId xmlns:p14="http://schemas.microsoft.com/office/powerpoint/2010/main" val="3090491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Constrained 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508" y="1556972"/>
                <a:ext cx="6010541" cy="5095497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Maximise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 b="0" i="1"/>
                  <a:t>Intuitive example:</a:t>
                </a:r>
                <a:r>
                  <a:rPr lang="en-GB" b="0"/>
                  <a:t> Reach highest point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b="0"/>
                  <a:t>) while sticking to path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GB" b="0"/>
                  <a:t>)</a:t>
                </a:r>
              </a:p>
              <a:p>
                <a:pPr lvl="1"/>
                <a:r>
                  <a:rPr lang="en-GB"/>
                  <a:t>When path falls below you both in front and behind you</a:t>
                </a:r>
              </a:p>
              <a:p>
                <a:pPr lvl="1"/>
                <a:r>
                  <a:rPr lang="en-GB" i="1"/>
                  <a:t>Or </a:t>
                </a:r>
                <a:r>
                  <a:rPr lang="en-GB"/>
                  <a:t>the path is tangent with contour</a:t>
                </a:r>
              </a:p>
              <a:p>
                <a:pPr lvl="1"/>
                <a:r>
                  <a:rPr lang="en-GB" i="1"/>
                  <a:t>Or </a:t>
                </a:r>
                <a:r>
                  <a:rPr lang="en-GB"/>
                  <a:t>the path of steepest ascent (gradient) is 90 degree to path</a:t>
                </a:r>
                <a:endParaRPr lang="en-GB" i="1"/>
              </a:p>
              <a:p>
                <a:endParaRPr lang="en-GB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508" y="1556972"/>
                <a:ext cx="6010541" cy="5095497"/>
              </a:xfrm>
              <a:blipFill>
                <a:blip r:embed="rId2"/>
                <a:stretch>
                  <a:fillRect l="-1826" t="-1914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E45367E-8AFA-EA1C-3F21-562E51098A2D}"/>
              </a:ext>
            </a:extLst>
          </p:cNvPr>
          <p:cNvGrpSpPr/>
          <p:nvPr/>
        </p:nvGrpSpPr>
        <p:grpSpPr>
          <a:xfrm>
            <a:off x="7139031" y="214781"/>
            <a:ext cx="4832059" cy="4566082"/>
            <a:chOff x="7029974" y="1347787"/>
            <a:chExt cx="4832059" cy="4566082"/>
          </a:xfrm>
        </p:grpSpPr>
        <p:pic>
          <p:nvPicPr>
            <p:cNvPr id="1026" name="Picture 2" descr="Mourne Mountains Map SplashMap - SplashMaps">
              <a:extLst>
                <a:ext uri="{FF2B5EF4-FFF2-40B4-BE49-F238E27FC236}">
                  <a16:creationId xmlns:a16="http://schemas.microsoft.com/office/drawing/2014/main" id="{C3A40D74-8CBD-A82E-E62C-627923E8A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80" t="21804" r="10585" b="60339"/>
            <a:stretch/>
          </p:blipFill>
          <p:spPr bwMode="auto">
            <a:xfrm>
              <a:off x="7029974" y="1356919"/>
              <a:ext cx="4832059" cy="455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14:cNvPr>
                <p14:cNvContentPartPr/>
                <p14:nvPr/>
              </p14:nvContentPartPr>
              <p14:xfrm>
                <a:off x="7822480" y="1347787"/>
                <a:ext cx="4037040" cy="432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3480" y="1338787"/>
                  <a:ext cx="4054680" cy="434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AD1CD-2515-496C-D6DC-524F450873FD}"/>
                  </a:ext>
                </a:extLst>
              </p:cNvPr>
              <p:cNvSpPr txBox="1"/>
              <p:nvPr/>
            </p:nvSpPr>
            <p:spPr>
              <a:xfrm>
                <a:off x="7315200" y="4968873"/>
                <a:ext cx="4446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/>
                  <a:t>In this example: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 gives the height given your position,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/>
                  <a:t>, i.e. x and y coordinates.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/>
                  <a:t> parameterises the path you take, such that if you are on the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/>
                  <a:t> = 0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AD1CD-2515-496C-D6DC-524F4508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968873"/>
                <a:ext cx="4446165" cy="1477328"/>
              </a:xfrm>
              <a:prstGeom prst="rect">
                <a:avLst/>
              </a:prstGeom>
              <a:blipFill>
                <a:blip r:embed="rId6"/>
                <a:stretch>
                  <a:fillRect l="-1097" t="-2066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362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DEB5-123D-51CA-B15C-E6FA0E43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Constrained Optimisation – the 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8B928-2434-3CB8-B8F1-2B4251475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029131" cy="4776511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Combine target and constraint using “Lagrange multipliers”</a:t>
                </a:r>
              </a:p>
              <a:p>
                <a:endParaRPr lang="en-GB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/>
              </a:p>
              <a:p>
                <a:pPr>
                  <a:lnSpc>
                    <a:spcPct val="100000"/>
                  </a:lnSpc>
                </a:pPr>
                <a:r>
                  <a:rPr lang="en-GB" b="0"/>
                  <a:t>Find optima of this function:</a:t>
                </a: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/>
              </a:p>
              <a:p>
                <a:r>
                  <a:rPr lang="en-GB" b="0"/>
                  <a:t>In other words, at the optima the gradients are parallel</a:t>
                </a:r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8B928-2434-3CB8-B8F1-2B4251475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029131" cy="4776511"/>
              </a:xfrm>
              <a:blipFill>
                <a:blip r:embed="rId2"/>
                <a:stretch>
                  <a:fillRect l="-1820" t="-2041" b="-16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61F111-E293-D440-633F-060316B09A00}"/>
                  </a:ext>
                </a:extLst>
              </p:cNvPr>
              <p:cNvSpPr txBox="1"/>
              <p:nvPr/>
            </p:nvSpPr>
            <p:spPr>
              <a:xfrm>
                <a:off x="7966579" y="1441824"/>
                <a:ext cx="3128329" cy="96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/>
                  <a:t>Let’s consider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/>
                  <a:t> 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61F111-E293-D440-633F-060316B09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579" y="1441824"/>
                <a:ext cx="3128329" cy="961161"/>
              </a:xfrm>
              <a:prstGeom prst="rect">
                <a:avLst/>
              </a:prstGeom>
              <a:blipFill>
                <a:blip r:embed="rId3"/>
                <a:stretch>
                  <a:fillRect l="-1754" t="-3822"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Joseph-Louis Lagrange - Wikipedia">
            <a:extLst>
              <a:ext uri="{FF2B5EF4-FFF2-40B4-BE49-F238E27FC236}">
                <a16:creationId xmlns:a16="http://schemas.microsoft.com/office/drawing/2014/main" id="{178B814C-38B7-C017-25F9-EE7194B5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92" y="2648769"/>
            <a:ext cx="1179423" cy="16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116D6-62B8-EB76-1F33-EE25BFEE6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999" y="2402985"/>
            <a:ext cx="5111416" cy="445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D267-EC02-2A7C-AEF1-91C445E5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2B0F-CAAF-6383-E5FE-C57BB5949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Differential equations</a:t>
            </a:r>
          </a:p>
          <a:p>
            <a:pPr lvl="1"/>
            <a:r>
              <a:rPr lang="en-GB" dirty="0"/>
              <a:t>Adjoint state problem</a:t>
            </a:r>
          </a:p>
          <a:p>
            <a:pPr lvl="1"/>
            <a:endParaRPr lang="en-GB" dirty="0"/>
          </a:p>
          <a:p>
            <a:r>
              <a:rPr lang="en-GB" dirty="0"/>
              <a:t>Differentiable programming</a:t>
            </a:r>
          </a:p>
          <a:p>
            <a:pPr lvl="1"/>
            <a:r>
              <a:rPr lang="en-GB" dirty="0"/>
              <a:t>For ODEs</a:t>
            </a:r>
          </a:p>
          <a:p>
            <a:pPr lvl="1"/>
            <a:r>
              <a:rPr lang="en-GB" dirty="0"/>
              <a:t>For PDEs</a:t>
            </a:r>
          </a:p>
          <a:p>
            <a:pPr lvl="1"/>
            <a:endParaRPr lang="en-GB" dirty="0"/>
          </a:p>
          <a:p>
            <a:r>
              <a:rPr lang="en-GB" dirty="0"/>
              <a:t>Neural differential equations</a:t>
            </a:r>
          </a:p>
          <a:p>
            <a:r>
              <a:rPr lang="en-GB" dirty="0"/>
              <a:t>Physics informed neural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4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adjoint state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r>
                  <a:rPr lang="en-GB" b="0"/>
                  <a:t>Constrained optimisation → Lagrange multipliers:</a:t>
                </a:r>
              </a:p>
              <a:p>
                <a:pPr marL="0" indent="0">
                  <a:buNone/>
                </a:pPr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/>
              </a:p>
              <a:p>
                <a:r>
                  <a:rPr lang="en-GB" b="0"/>
                  <a:t>Gives </a:t>
                </a:r>
                <a:r>
                  <a:rPr lang="en-GB" b="0" i="1"/>
                  <a:t>adjoint equation </a:t>
                </a:r>
                <a:r>
                  <a:rPr lang="en-GB" b="0"/>
                  <a:t>and gradient </a:t>
                </a:r>
                <a:r>
                  <a:rPr lang="en-GB" b="0" err="1"/>
                  <a:t>w.r.t.</a:t>
                </a:r>
                <a:r>
                  <a:rPr lang="en-GB" b="0"/>
                  <a:t> parameters, </a:t>
                </a:r>
                <a:r>
                  <a:rPr lang="en-GB" b="0" i="1"/>
                  <a:t>p:</a:t>
                </a:r>
              </a:p>
              <a:p>
                <a:endParaRPr lang="en-GB" b="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=0, 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:endParaRPr lang="en-GB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  <a:blipFill>
                <a:blip r:embed="rId2"/>
                <a:stretch>
                  <a:fillRect l="-1058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53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A170F-72C3-928B-C6FD-906F33F94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976C-DA0E-6EA4-A674-FBD8BF6E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 – for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28FBB-2898-BC30-1269-24055DBF0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There will be differential equations for 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GB" i="1" dirty="0"/>
                  <a:t>Adjoint process (Lagrange multiplier) 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GB" i="1" dirty="0"/>
                  <a:t>Parameter gradients (</a:t>
                </a:r>
                <a:r>
                  <a:rPr lang="en-GB" i="1" dirty="0" err="1"/>
                  <a:t>df</a:t>
                </a:r>
                <a:r>
                  <a:rPr lang="en-GB" i="1" dirty="0"/>
                  <a:t>/</a:t>
                </a:r>
                <a:r>
                  <a:rPr lang="en-GB" i="1" dirty="0" err="1"/>
                  <a:t>dp</a:t>
                </a:r>
                <a:r>
                  <a:rPr lang="en-GB" i="1" dirty="0"/>
                  <a:t>)</a:t>
                </a: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28FBB-2898-BC30-1269-24055DBF0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  <a:blipFill>
                <a:blip r:embed="rId2"/>
                <a:stretch>
                  <a:fillRect l="-1058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73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AD6-3367-F02A-24BD-50DFC8AB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 – for 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56722-BD51-5F45-0290-76FD2475F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the whiteboard!</a:t>
            </a:r>
          </a:p>
        </p:txBody>
      </p:sp>
    </p:spTree>
    <p:extLst>
      <p:ext uri="{BB962C8B-B14F-4D97-AF65-F5344CB8AC3E}">
        <p14:creationId xmlns:p14="http://schemas.microsoft.com/office/powerpoint/2010/main" val="1969021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1C52A-6096-F5EC-B5DE-0A31A2B9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269-F657-56C9-9A44-60F6C4D8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370236-3A53-212E-CAA6-CC652FEA9F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Solved backwards in time,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</m:e>
                    </m:d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41132C-F01F-AFB8-AA6C-7E85515F6DEB}"/>
              </a:ext>
            </a:extLst>
          </p:cNvPr>
          <p:cNvSpPr txBox="1"/>
          <p:nvPr/>
        </p:nvSpPr>
        <p:spPr>
          <a:xfrm>
            <a:off x="1972810" y="3690794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Adjoint process: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A0A5A-0C2E-C242-6500-2B018FB17B37}"/>
              </a:ext>
            </a:extLst>
          </p:cNvPr>
          <p:cNvSpPr txBox="1"/>
          <p:nvPr/>
        </p:nvSpPr>
        <p:spPr>
          <a:xfrm>
            <a:off x="2526484" y="4795379"/>
            <a:ext cx="166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Parameter gradients: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45316-0CAF-F807-8EB4-D7F60F53EF5D}"/>
              </a:ext>
            </a:extLst>
          </p:cNvPr>
          <p:cNvSpPr txBox="1"/>
          <p:nvPr/>
        </p:nvSpPr>
        <p:spPr>
          <a:xfrm>
            <a:off x="8794457" y="3690794"/>
            <a:ext cx="216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Exponential growth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21A20-E5B0-4313-F781-7E014B075DEE}"/>
              </a:ext>
            </a:extLst>
          </p:cNvPr>
          <p:cNvSpPr txBox="1"/>
          <p:nvPr/>
        </p:nvSpPr>
        <p:spPr>
          <a:xfrm>
            <a:off x="42003" y="6359923"/>
            <a:ext cx="720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Ref: https://proceedings.mlr.press/v144/ainsworth21a/ainsworth21a.pdf</a:t>
            </a:r>
          </a:p>
        </p:txBody>
      </p:sp>
    </p:spTree>
    <p:extLst>
      <p:ext uri="{BB962C8B-B14F-4D97-AF65-F5344CB8AC3E}">
        <p14:creationId xmlns:p14="http://schemas.microsoft.com/office/powerpoint/2010/main" val="425236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/>
                  <a:t>Numerical differentiation, finite difference methods: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lvl="1"/>
                <a:r>
                  <a:rPr lang="en-GB"/>
                  <a:t>Numerical error dependent on the step size used: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acc>
                        <m:accPr>
                          <m:chr m:val="̈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/>
              </a:p>
              <a:p>
                <a:endParaRPr lang="en-GB"/>
              </a:p>
              <a:p>
                <a:r>
                  <a:rPr lang="en-GB"/>
                  <a:t>Enter automatic differentiation…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  <a:blipFill>
                <a:blip r:embed="rId2"/>
                <a:stretch>
                  <a:fillRect l="-928" t="-2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59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16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CEE06D-70CF-BE09-5154-22694CB153E2}"/>
              </a:ext>
            </a:extLst>
          </p:cNvPr>
          <p:cNvCxnSpPr>
            <a:cxnSpLocks/>
          </p:cNvCxnSpPr>
          <p:nvPr/>
        </p:nvCxnSpPr>
        <p:spPr>
          <a:xfrm>
            <a:off x="4306137" y="6196143"/>
            <a:ext cx="19123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95CCDF-A232-6F0D-121F-AE357A4FAAD8}"/>
              </a:ext>
            </a:extLst>
          </p:cNvPr>
          <p:cNvSpPr txBox="1"/>
          <p:nvPr/>
        </p:nvSpPr>
        <p:spPr>
          <a:xfrm>
            <a:off x="3096273" y="63654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“Forward mode” automatic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/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blipFill>
                <a:blip r:embed="rId1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/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os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blipFill>
                <a:blip r:embed="rId1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/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blipFill>
                <a:blip r:embed="rId1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/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blipFill>
                <a:blip r:embed="rId2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/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blipFill>
                <a:blip r:embed="rId21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/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 takes 3 passes through graph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blipFill>
                <a:blip r:embed="rId22"/>
                <a:stretch>
                  <a:fillRect l="-2878" t="-3465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607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</p:spPr>
            <p:txBody>
              <a:bodyPr/>
              <a:lstStyle/>
              <a:p>
                <a:r>
                  <a:rPr lang="en-GB" dirty="0"/>
                  <a:t>All optimisation problems have many-to-one functions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Reverse-mode AD provides most efficient method to compute gradients</a:t>
                </a:r>
              </a:p>
              <a:p>
                <a:endParaRPr lang="en-GB" dirty="0"/>
              </a:p>
              <a:p>
                <a:r>
                  <a:rPr lang="en-GB" dirty="0"/>
                  <a:t>Define the ‘adjoint’ as gradient </a:t>
                </a:r>
                <a:r>
                  <a:rPr lang="en-GB" dirty="0" err="1"/>
                  <a:t>w.r.t.</a:t>
                </a:r>
                <a:r>
                  <a:rPr lang="en-GB" dirty="0"/>
                  <a:t> output: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  <a:blipFill>
                <a:blip r:embed="rId2"/>
                <a:stretch>
                  <a:fillRect l="-1043" t="-1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672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/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Use the adjoint: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blipFill>
                <a:blip r:embed="rId18"/>
                <a:stretch>
                  <a:fillRect l="-3922" t="-4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loud 47">
            <a:extLst>
              <a:ext uri="{FF2B5EF4-FFF2-40B4-BE49-F238E27FC236}">
                <a16:creationId xmlns:a16="http://schemas.microsoft.com/office/drawing/2014/main" id="{DC9B5C90-5EE4-2017-8D3F-D255E582830E}"/>
              </a:ext>
            </a:extLst>
          </p:cNvPr>
          <p:cNvSpPr/>
          <p:nvPr/>
        </p:nvSpPr>
        <p:spPr>
          <a:xfrm rot="404358">
            <a:off x="7872" y="2250599"/>
            <a:ext cx="6425508" cy="4351338"/>
          </a:xfrm>
          <a:prstGeom prst="cloud">
            <a:avLst/>
          </a:prstGeom>
          <a:solidFill>
            <a:schemeClr val="bg1">
              <a:lumMod val="65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4FF363-6FFE-951B-D276-E7DE2F1C64D0}"/>
              </a:ext>
            </a:extLst>
          </p:cNvPr>
          <p:cNvSpPr txBox="1"/>
          <p:nvPr/>
        </p:nvSpPr>
        <p:spPr>
          <a:xfrm>
            <a:off x="8096770" y="5753116"/>
            <a:ext cx="2489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1510011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88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3AAF-F3E6-70A7-93AE-59AB9B8B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Data-driven and physics-based models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1AA469-D2DF-C791-94C1-9564AC03730D}"/>
              </a:ext>
            </a:extLst>
          </p:cNvPr>
          <p:cNvCxnSpPr>
            <a:cxnSpLocks/>
          </p:cNvCxnSpPr>
          <p:nvPr/>
        </p:nvCxnSpPr>
        <p:spPr>
          <a:xfrm flipV="1">
            <a:off x="2357743" y="1690688"/>
            <a:ext cx="0" cy="49507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A6C0E9-40B6-35E0-3E24-B188CFD2B8F0}"/>
              </a:ext>
            </a:extLst>
          </p:cNvPr>
          <p:cNvCxnSpPr>
            <a:cxnSpLocks/>
          </p:cNvCxnSpPr>
          <p:nvPr/>
        </p:nvCxnSpPr>
        <p:spPr>
          <a:xfrm>
            <a:off x="2332719" y="6641403"/>
            <a:ext cx="709760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25DE693-39CC-D973-214A-B3EC83966D5D}"/>
              </a:ext>
            </a:extLst>
          </p:cNvPr>
          <p:cNvSpPr/>
          <p:nvPr/>
        </p:nvSpPr>
        <p:spPr>
          <a:xfrm>
            <a:off x="2576649" y="1556328"/>
            <a:ext cx="4468226" cy="4331634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D7CBA-EFD5-5D16-6806-30269F280440}"/>
              </a:ext>
            </a:extLst>
          </p:cNvPr>
          <p:cNvSpPr/>
          <p:nvPr/>
        </p:nvSpPr>
        <p:spPr>
          <a:xfrm>
            <a:off x="4830620" y="2272145"/>
            <a:ext cx="4599707" cy="4220730"/>
          </a:xfrm>
          <a:prstGeom prst="ellipse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558B0-D976-C6FF-0B97-669FC20E92D9}"/>
              </a:ext>
            </a:extLst>
          </p:cNvPr>
          <p:cNvSpPr txBox="1"/>
          <p:nvPr/>
        </p:nvSpPr>
        <p:spPr>
          <a:xfrm>
            <a:off x="117765" y="3780534"/>
            <a:ext cx="2168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Physical “guarantees”</a:t>
            </a:r>
          </a:p>
          <a:p>
            <a:pPr algn="ctr"/>
            <a:r>
              <a:rPr lang="en-GB" dirty="0"/>
              <a:t>(extrapolation, conservation, etc.)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8A3CB1-B449-A6F2-6445-E376B934C99A}"/>
              </a:ext>
            </a:extLst>
          </p:cNvPr>
          <p:cNvSpPr txBox="1"/>
          <p:nvPr/>
        </p:nvSpPr>
        <p:spPr>
          <a:xfrm>
            <a:off x="9817020" y="6211669"/>
            <a:ext cx="147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Proximity to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9DD1D3-BDC5-E0D0-7B54-F687871A37ED}"/>
              </a:ext>
            </a:extLst>
          </p:cNvPr>
          <p:cNvSpPr txBox="1"/>
          <p:nvPr/>
        </p:nvSpPr>
        <p:spPr>
          <a:xfrm>
            <a:off x="4008583" y="1943438"/>
            <a:ext cx="164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Physics-based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84B38C-EDD4-797B-2591-4408E739E2F3}"/>
              </a:ext>
            </a:extLst>
          </p:cNvPr>
          <p:cNvSpPr txBox="1"/>
          <p:nvPr/>
        </p:nvSpPr>
        <p:spPr>
          <a:xfrm>
            <a:off x="7522702" y="4137947"/>
            <a:ext cx="164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Data-driven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0C157C-0913-C23A-C270-DD67DDA5263A}"/>
              </a:ext>
            </a:extLst>
          </p:cNvPr>
          <p:cNvSpPr txBox="1"/>
          <p:nvPr/>
        </p:nvSpPr>
        <p:spPr>
          <a:xfrm>
            <a:off x="2745970" y="2967335"/>
            <a:ext cx="1865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- Handcrafted parameters</a:t>
            </a:r>
          </a:p>
          <a:p>
            <a:r>
              <a:rPr lang="en-GB" i="1" dirty="0"/>
              <a:t>- Sim-to-reality gap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8C4F8-01BA-4DFF-6EA9-14394DB08859}"/>
              </a:ext>
            </a:extLst>
          </p:cNvPr>
          <p:cNvSpPr txBox="1"/>
          <p:nvPr/>
        </p:nvSpPr>
        <p:spPr>
          <a:xfrm>
            <a:off x="6484250" y="5365735"/>
            <a:ext cx="2092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- Poor extrapolation</a:t>
            </a:r>
          </a:p>
          <a:p>
            <a:r>
              <a:rPr lang="en-GB" i="1" dirty="0"/>
              <a:t>- Lack physical insight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704C3F-743E-B344-475E-2A9D1D6BF27C}"/>
              </a:ext>
            </a:extLst>
          </p:cNvPr>
          <p:cNvSpPr txBox="1"/>
          <p:nvPr/>
        </p:nvSpPr>
        <p:spPr>
          <a:xfrm>
            <a:off x="5089542" y="3487304"/>
            <a:ext cx="2132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+ Learned parameters</a:t>
            </a:r>
          </a:p>
          <a:p>
            <a:r>
              <a:rPr lang="en-GB" i="1" dirty="0"/>
              <a:t>+ Interpretable</a:t>
            </a:r>
          </a:p>
          <a:p>
            <a:r>
              <a:rPr lang="en-GB" i="1" dirty="0"/>
              <a:t>+ Better capture data</a:t>
            </a:r>
          </a:p>
        </p:txBody>
      </p:sp>
    </p:spTree>
    <p:extLst>
      <p:ext uri="{BB962C8B-B14F-4D97-AF65-F5344CB8AC3E}">
        <p14:creationId xmlns:p14="http://schemas.microsoft.com/office/powerpoint/2010/main" val="2568163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356-65DA-2F2C-C41C-4E5E620D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Differentiable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2445-877A-15F2-F77F-FFD1DE48D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Yann LeCun:</a:t>
            </a:r>
          </a:p>
          <a:p>
            <a:pPr marL="0" indent="0">
              <a:buNone/>
            </a:pPr>
            <a:r>
              <a:rPr lang="en-GB" i="1" dirty="0"/>
              <a:t>“Deep Learning </a:t>
            </a:r>
            <a:r>
              <a:rPr lang="en-GB" i="1" dirty="0" err="1"/>
              <a:t>est</a:t>
            </a:r>
            <a:r>
              <a:rPr lang="en-GB" i="1" dirty="0"/>
              <a:t> mort. </a:t>
            </a:r>
            <a:r>
              <a:rPr lang="en-GB" i="1" dirty="0" err="1"/>
              <a:t>Vive</a:t>
            </a:r>
            <a:r>
              <a:rPr lang="en-GB" i="1" dirty="0"/>
              <a:t> Differentiable Programming!</a:t>
            </a:r>
          </a:p>
          <a:p>
            <a:pPr marL="0" indent="0">
              <a:buNone/>
            </a:pPr>
            <a:r>
              <a:rPr lang="en-GB" i="1" dirty="0"/>
              <a:t>…</a:t>
            </a:r>
          </a:p>
          <a:p>
            <a:pPr marL="0" indent="0">
              <a:buNone/>
            </a:pPr>
            <a:r>
              <a:rPr lang="en-GB" i="1" dirty="0"/>
              <a:t>An increasingly large number of people are defining the networks procedurally in a data-dependent way (with loops and conditionals), allowing them to change dynamically as a function of the input data fed to them. </a:t>
            </a:r>
            <a:r>
              <a:rPr lang="en-GB" b="1" i="1" dirty="0"/>
              <a:t>It's really very much like a regular program, except it's parameterized, automatically differentiated, and trainable/optimizable</a:t>
            </a:r>
            <a:r>
              <a:rPr lang="en-GB" i="1" dirty="0"/>
              <a:t>. Dynamic networks have become increasingly popular…”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F47510-780B-F7E4-DCD5-0BC52E8B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960" y="135230"/>
            <a:ext cx="1859294" cy="21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15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CB92F-D1AE-F96E-6E99-05BC29AE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BF8A-4C16-D54B-9574-4B0908AF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Automatic-differentiation/differentiable-programming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A6FBB-878A-44E2-9AC2-E092F9759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Python: </a:t>
            </a:r>
            <a:r>
              <a:rPr lang="en-GB" dirty="0" err="1"/>
              <a:t>PyTorch</a:t>
            </a:r>
            <a:r>
              <a:rPr lang="en-GB" dirty="0"/>
              <a:t> – </a:t>
            </a:r>
            <a:r>
              <a:rPr lang="en-GB" dirty="0" err="1"/>
              <a:t>autograd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Python: </a:t>
            </a:r>
            <a:r>
              <a:rPr lang="en-GB" dirty="0" err="1"/>
              <a:t>Tensorflow</a:t>
            </a:r>
            <a:r>
              <a:rPr lang="en-GB" dirty="0"/>
              <a:t> – </a:t>
            </a:r>
            <a:r>
              <a:rPr lang="en-GB" dirty="0" err="1"/>
              <a:t>GradientTape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Python: JAX</a:t>
            </a:r>
          </a:p>
          <a:p>
            <a:endParaRPr lang="en-GB" dirty="0"/>
          </a:p>
          <a:p>
            <a:r>
              <a:rPr lang="en-GB" dirty="0"/>
              <a:t>C++: </a:t>
            </a:r>
            <a:r>
              <a:rPr lang="en-GB" dirty="0" err="1"/>
              <a:t>autodiff</a:t>
            </a:r>
            <a:endParaRPr lang="en-GB" dirty="0"/>
          </a:p>
          <a:p>
            <a:endParaRPr lang="en-GB" dirty="0"/>
          </a:p>
          <a:p>
            <a:r>
              <a:rPr lang="en-GB" dirty="0"/>
              <a:t>Check out autodiff.org for other languages/libraries</a:t>
            </a:r>
          </a:p>
        </p:txBody>
      </p:sp>
    </p:spTree>
    <p:extLst>
      <p:ext uri="{BB962C8B-B14F-4D97-AF65-F5344CB8AC3E}">
        <p14:creationId xmlns:p14="http://schemas.microsoft.com/office/powerpoint/2010/main" val="1953462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A simple example ODE, solved using Euler’s method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/>
              </a:p>
              <a:p>
                <a:r>
                  <a:rPr lang="en-GB"/>
                  <a:t>Define some loss,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/>
                      <m:t>f</m:t>
                    </m:r>
                  </m:oMath>
                </a14:m>
                <a:r>
                  <a:rPr lang="en-GB"/>
                  <a:t>, which uses values of y</a:t>
                </a:r>
              </a:p>
              <a:p>
                <a:r>
                  <a:rPr lang="en-GB"/>
                  <a:t>It’s just a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214192" y="6097238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2853142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692175" y="5569134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692175" y="5930810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2853142" y="4910083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3858088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2853142" y="4910083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487153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596881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/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 using back-propagation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blipFill>
                <a:blip r:embed="rId10"/>
                <a:stretch>
                  <a:fillRect l="-2947" t="-3960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2853142" y="4956180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2853142" y="4832143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Solved backwards in time,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</m:e>
                    </m:d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222B414-F85B-8A63-9E52-F5A456733DA4}"/>
              </a:ext>
            </a:extLst>
          </p:cNvPr>
          <p:cNvSpPr txBox="1"/>
          <p:nvPr/>
        </p:nvSpPr>
        <p:spPr>
          <a:xfrm>
            <a:off x="1972810" y="3690794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Adjoint process: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17715-77EB-D832-6E0D-E2EDAC763C96}"/>
              </a:ext>
            </a:extLst>
          </p:cNvPr>
          <p:cNvSpPr txBox="1"/>
          <p:nvPr/>
        </p:nvSpPr>
        <p:spPr>
          <a:xfrm>
            <a:off x="2526484" y="4795379"/>
            <a:ext cx="166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Parameter gradients: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587B2-9672-139C-AD04-8CE8EF9EAE52}"/>
              </a:ext>
            </a:extLst>
          </p:cNvPr>
          <p:cNvSpPr txBox="1"/>
          <p:nvPr/>
        </p:nvSpPr>
        <p:spPr>
          <a:xfrm>
            <a:off x="8794457" y="3690794"/>
            <a:ext cx="216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Exponential growth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34675-7BC7-3AAA-469F-366E82FEF876}"/>
              </a:ext>
            </a:extLst>
          </p:cNvPr>
          <p:cNvSpPr txBox="1"/>
          <p:nvPr/>
        </p:nvSpPr>
        <p:spPr>
          <a:xfrm>
            <a:off x="42003" y="6359923"/>
            <a:ext cx="720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Ref: https://proceedings.mlr.press/v144/ainsworth21a/ainsworth21a.pdf</a:t>
            </a:r>
          </a:p>
        </p:txBody>
      </p:sp>
    </p:spTree>
    <p:extLst>
      <p:ext uri="{BB962C8B-B14F-4D97-AF65-F5344CB8AC3E}">
        <p14:creationId xmlns:p14="http://schemas.microsoft.com/office/powerpoint/2010/main" val="1039154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354030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>
                  <a:latin typeface="Cambria Math" panose="02040503050406030204" pitchFamily="18" charset="0"/>
                </a:endParaRPr>
              </a:p>
              <a:p>
                <a:r>
                  <a:rPr lang="en-GB">
                    <a:latin typeface="Calibri (Body)"/>
                  </a:rPr>
                  <a:t>Backpropagation a single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3540308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878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 single step:</a:t>
                </a:r>
              </a:p>
              <a:p>
                <a:endParaRPr lang="en-GB" dirty="0">
                  <a:latin typeface="Calibri (Body)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FCC338-9C5D-9B78-8BD5-F5CC1614A630}"/>
              </a:ext>
            </a:extLst>
          </p:cNvPr>
          <p:cNvCxnSpPr/>
          <p:nvPr/>
        </p:nvCxnSpPr>
        <p:spPr>
          <a:xfrm>
            <a:off x="9605394" y="4580389"/>
            <a:ext cx="0" cy="486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70B219-2C13-CF61-C025-416BAC2BB41D}"/>
              </a:ext>
            </a:extLst>
          </p:cNvPr>
          <p:cNvCxnSpPr/>
          <p:nvPr/>
        </p:nvCxnSpPr>
        <p:spPr>
          <a:xfrm>
            <a:off x="4060584" y="4667475"/>
            <a:ext cx="0" cy="486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2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all the way: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Ndt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2901821" y="1569447"/>
            <a:ext cx="5499986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0B26-E55A-FAFB-D023-CDC2872C7491}"/>
              </a:ext>
            </a:extLst>
          </p:cNvPr>
          <p:cNvSpPr txBox="1"/>
          <p:nvPr/>
        </p:nvSpPr>
        <p:spPr>
          <a:xfrm>
            <a:off x="1371600" y="4797241"/>
            <a:ext cx="126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AD + 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086D2-7B55-2E83-AA46-A5AC274BBE90}"/>
              </a:ext>
            </a:extLst>
          </p:cNvPr>
          <p:cNvSpPr txBox="1"/>
          <p:nvPr/>
        </p:nvSpPr>
        <p:spPr>
          <a:xfrm>
            <a:off x="578499" y="6118361"/>
            <a:ext cx="301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Analytic adjoint state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B7325-5DAC-C15C-496C-3F6B6A26F1A4}"/>
              </a:ext>
            </a:extLst>
          </p:cNvPr>
          <p:cNvSpPr txBox="1"/>
          <p:nvPr/>
        </p:nvSpPr>
        <p:spPr>
          <a:xfrm>
            <a:off x="9021811" y="5518196"/>
            <a:ext cx="2912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Backprop of ODE solution numerically solves adjoint state method</a:t>
            </a:r>
          </a:p>
          <a:p>
            <a:r>
              <a:rPr lang="en-GB" b="1"/>
              <a:t>= “discretise-then-optimise”</a:t>
            </a:r>
          </a:p>
        </p:txBody>
      </p:sp>
    </p:spTree>
    <p:extLst>
      <p:ext uri="{BB962C8B-B14F-4D97-AF65-F5344CB8AC3E}">
        <p14:creationId xmlns:p14="http://schemas.microsoft.com/office/powerpoint/2010/main" val="3489720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/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/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/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Extending the computational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3450971" y="3363766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5631097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928954" y="2835662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928954" y="3197338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5089921" y="2176611"/>
            <a:ext cx="1307131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6636043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5089921" y="2176611"/>
            <a:ext cx="2320576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764948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8249778" y="1761043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874676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5"/>
            <a:endCxn id="60" idx="2"/>
          </p:cNvCxnSpPr>
          <p:nvPr/>
        </p:nvCxnSpPr>
        <p:spPr>
          <a:xfrm>
            <a:off x="9668882" y="2098671"/>
            <a:ext cx="1442987" cy="10658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5089921" y="2222708"/>
            <a:ext cx="3365273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5089921" y="2098671"/>
            <a:ext cx="4240977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/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blipFill>
                <a:blip r:embed="rId15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585756-6F65-86D3-8EA5-81E0DC283F4D}"/>
              </a:ext>
            </a:extLst>
          </p:cNvPr>
          <p:cNvCxnSpPr>
            <a:stCxn id="17" idx="6"/>
          </p:cNvCxnSpPr>
          <p:nvPr/>
        </p:nvCxnSpPr>
        <p:spPr>
          <a:xfrm>
            <a:off x="4769614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/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7BEDE0-E843-81A5-6A4D-43AB43C3B6AE}"/>
              </a:ext>
            </a:extLst>
          </p:cNvPr>
          <p:cNvCxnSpPr/>
          <p:nvPr/>
        </p:nvCxnSpPr>
        <p:spPr>
          <a:xfrm>
            <a:off x="5774560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/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0780BC-8096-F505-AD0E-79C4A9617AA9}"/>
              </a:ext>
            </a:extLst>
          </p:cNvPr>
          <p:cNvCxnSpPr/>
          <p:nvPr/>
        </p:nvCxnSpPr>
        <p:spPr>
          <a:xfrm>
            <a:off x="678800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265F5C-6D9D-AE40-E060-99B5B0B5517F}"/>
              </a:ext>
            </a:extLst>
          </p:cNvPr>
          <p:cNvSpPr txBox="1"/>
          <p:nvPr/>
        </p:nvSpPr>
        <p:spPr>
          <a:xfrm>
            <a:off x="7388295" y="5756584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CD6D17-960C-80EE-65C4-408209723B45}"/>
              </a:ext>
            </a:extLst>
          </p:cNvPr>
          <p:cNvCxnSpPr/>
          <p:nvPr/>
        </p:nvCxnSpPr>
        <p:spPr>
          <a:xfrm>
            <a:off x="788528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/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/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/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/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/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0A9BE3-1EA9-6033-CF1B-D13B189C474B}"/>
              </a:ext>
            </a:extLst>
          </p:cNvPr>
          <p:cNvCxnSpPr>
            <a:stCxn id="32" idx="6"/>
          </p:cNvCxnSpPr>
          <p:nvPr/>
        </p:nvCxnSpPr>
        <p:spPr>
          <a:xfrm>
            <a:off x="5720404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/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C45E437-F695-2DE4-EF15-02A1BF452921}"/>
              </a:ext>
            </a:extLst>
          </p:cNvPr>
          <p:cNvCxnSpPr/>
          <p:nvPr/>
        </p:nvCxnSpPr>
        <p:spPr>
          <a:xfrm>
            <a:off x="6725350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/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C083DE-BF24-CDAF-67AB-3E8324D1A94C}"/>
              </a:ext>
            </a:extLst>
          </p:cNvPr>
          <p:cNvCxnSpPr/>
          <p:nvPr/>
        </p:nvCxnSpPr>
        <p:spPr>
          <a:xfrm>
            <a:off x="773879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2FCC60-0A42-FA4B-C4CB-3DD65FCB168B}"/>
              </a:ext>
            </a:extLst>
          </p:cNvPr>
          <p:cNvSpPr txBox="1"/>
          <p:nvPr/>
        </p:nvSpPr>
        <p:spPr>
          <a:xfrm>
            <a:off x="8339085" y="441889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B4EB02-3088-4DD3-7A5B-E07873FDE846}"/>
              </a:ext>
            </a:extLst>
          </p:cNvPr>
          <p:cNvCxnSpPr/>
          <p:nvPr/>
        </p:nvCxnSpPr>
        <p:spPr>
          <a:xfrm>
            <a:off x="883607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/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8DB5C0-F505-E548-AFBE-86FE8249D917}"/>
              </a:ext>
            </a:extLst>
          </p:cNvPr>
          <p:cNvCxnSpPr>
            <a:cxnSpLocks/>
            <a:stCxn id="12" idx="6"/>
            <a:endCxn id="38" idx="0"/>
          </p:cNvCxnSpPr>
          <p:nvPr/>
        </p:nvCxnSpPr>
        <p:spPr>
          <a:xfrm>
            <a:off x="5089921" y="3197338"/>
            <a:ext cx="2409883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5D7309-D0EB-6152-6C2A-0093CB82AD8F}"/>
              </a:ext>
            </a:extLst>
          </p:cNvPr>
          <p:cNvCxnSpPr>
            <a:cxnSpLocks/>
            <a:stCxn id="12" idx="6"/>
            <a:endCxn id="40" idx="0"/>
          </p:cNvCxnSpPr>
          <p:nvPr/>
        </p:nvCxnSpPr>
        <p:spPr>
          <a:xfrm>
            <a:off x="5089921" y="3197338"/>
            <a:ext cx="3454580" cy="1221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F92DDD-ED90-8E40-3B1C-1D39DD9F42C0}"/>
              </a:ext>
            </a:extLst>
          </p:cNvPr>
          <p:cNvCxnSpPr>
            <a:cxnSpLocks/>
            <a:stCxn id="12" idx="6"/>
            <a:endCxn id="34" idx="0"/>
          </p:cNvCxnSpPr>
          <p:nvPr/>
        </p:nvCxnSpPr>
        <p:spPr>
          <a:xfrm>
            <a:off x="5089921" y="3197338"/>
            <a:ext cx="1396438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62B048E-3D13-BC5E-9698-542BD4D8245B}"/>
              </a:ext>
            </a:extLst>
          </p:cNvPr>
          <p:cNvCxnSpPr>
            <a:cxnSpLocks/>
            <a:stCxn id="12" idx="6"/>
            <a:endCxn id="32" idx="0"/>
          </p:cNvCxnSpPr>
          <p:nvPr/>
        </p:nvCxnSpPr>
        <p:spPr>
          <a:xfrm>
            <a:off x="5089921" y="3197338"/>
            <a:ext cx="391492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/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6DBD8A-0E0B-3340-2655-D3BFC08059F1}"/>
              </a:ext>
            </a:extLst>
          </p:cNvPr>
          <p:cNvCxnSpPr>
            <a:cxnSpLocks/>
            <a:stCxn id="45" idx="6"/>
            <a:endCxn id="68" idx="2"/>
          </p:cNvCxnSpPr>
          <p:nvPr/>
        </p:nvCxnSpPr>
        <p:spPr>
          <a:xfrm flipV="1">
            <a:off x="9828188" y="4383720"/>
            <a:ext cx="537829" cy="20381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D76B7E0-D9F0-7ACA-E4E3-284FC418F57F}"/>
              </a:ext>
            </a:extLst>
          </p:cNvPr>
          <p:cNvCxnSpPr>
            <a:cxnSpLocks/>
            <a:stCxn id="68" idx="0"/>
            <a:endCxn id="60" idx="3"/>
          </p:cNvCxnSpPr>
          <p:nvPr/>
        </p:nvCxnSpPr>
        <p:spPr>
          <a:xfrm flipV="1">
            <a:off x="10824106" y="3333512"/>
            <a:ext cx="357762" cy="60740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1EF9AAF-0E8E-835F-8756-1904A938B37E}"/>
              </a:ext>
            </a:extLst>
          </p:cNvPr>
          <p:cNvCxnSpPr>
            <a:cxnSpLocks/>
            <a:stCxn id="68" idx="0"/>
            <a:endCxn id="50" idx="4"/>
          </p:cNvCxnSpPr>
          <p:nvPr/>
        </p:nvCxnSpPr>
        <p:spPr>
          <a:xfrm flipH="1" flipV="1">
            <a:off x="9499890" y="2168670"/>
            <a:ext cx="1324216" cy="177224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/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8FC5E4-921D-F442-DE16-152CA3BC38F8}"/>
              </a:ext>
            </a:extLst>
          </p:cNvPr>
          <p:cNvCxnSpPr>
            <a:cxnSpLocks/>
            <a:stCxn id="25" idx="6"/>
            <a:endCxn id="89" idx="2"/>
          </p:cNvCxnSpPr>
          <p:nvPr/>
        </p:nvCxnSpPr>
        <p:spPr>
          <a:xfrm flipV="1">
            <a:off x="8877398" y="5921814"/>
            <a:ext cx="600290" cy="34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/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C6ACE81-1776-D8F7-4F9B-2090BECEF8C4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2961234" y="4534739"/>
            <a:ext cx="531744" cy="238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/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6616D3-00CE-F1FC-A6D4-FB8D3C356052}"/>
              </a:ext>
            </a:extLst>
          </p:cNvPr>
          <p:cNvCxnSpPr>
            <a:cxnSpLocks/>
            <a:stCxn id="6" idx="4"/>
            <a:endCxn id="101" idx="0"/>
          </p:cNvCxnSpPr>
          <p:nvPr/>
        </p:nvCxnSpPr>
        <p:spPr>
          <a:xfrm>
            <a:off x="3730335" y="3841748"/>
            <a:ext cx="1634" cy="692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80F625D-C495-8442-A854-6A8D14AE8D60}"/>
              </a:ext>
            </a:extLst>
          </p:cNvPr>
          <p:cNvCxnSpPr>
            <a:cxnSpLocks/>
            <a:stCxn id="5" idx="3"/>
            <a:endCxn id="97" idx="7"/>
          </p:cNvCxnSpPr>
          <p:nvPr/>
        </p:nvCxnSpPr>
        <p:spPr>
          <a:xfrm flipH="1">
            <a:off x="2891235" y="3004654"/>
            <a:ext cx="629736" cy="1361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321BAB-315A-4400-FC97-ECCD30EA8EF0}"/>
              </a:ext>
            </a:extLst>
          </p:cNvPr>
          <p:cNvCxnSpPr>
            <a:cxnSpLocks/>
            <a:stCxn id="45" idx="3"/>
            <a:endCxn id="25" idx="0"/>
          </p:cNvCxnSpPr>
          <p:nvPr/>
        </p:nvCxnSpPr>
        <p:spPr>
          <a:xfrm flipH="1">
            <a:off x="8638407" y="4756526"/>
            <a:ext cx="781798" cy="929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85D1D16-ACC7-F2D8-D1D1-38320DC850D6}"/>
              </a:ext>
            </a:extLst>
          </p:cNvPr>
          <p:cNvCxnSpPr>
            <a:cxnSpLocks/>
            <a:stCxn id="50" idx="4"/>
            <a:endCxn id="25" idx="0"/>
          </p:cNvCxnSpPr>
          <p:nvPr/>
        </p:nvCxnSpPr>
        <p:spPr>
          <a:xfrm flipH="1">
            <a:off x="8638407" y="2168670"/>
            <a:ext cx="861483" cy="3517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297BE03-DBD5-5837-84F5-C8AE9D85E4CA}"/>
              </a:ext>
            </a:extLst>
          </p:cNvPr>
          <p:cNvCxnSpPr>
            <a:cxnSpLocks/>
            <a:stCxn id="40" idx="2"/>
            <a:endCxn id="23" idx="0"/>
          </p:cNvCxnSpPr>
          <p:nvPr/>
        </p:nvCxnSpPr>
        <p:spPr>
          <a:xfrm flipH="1">
            <a:off x="7593711" y="4880563"/>
            <a:ext cx="950790" cy="876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185E234-DC53-1AA9-417C-B9904E72490D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 flipH="1">
            <a:off x="7593711" y="2222708"/>
            <a:ext cx="861483" cy="3533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037A465-9962-3D4E-6076-8A3576892C7A}"/>
              </a:ext>
            </a:extLst>
          </p:cNvPr>
          <p:cNvCxnSpPr>
            <a:cxnSpLocks/>
            <a:stCxn id="101" idx="6"/>
            <a:endCxn id="25" idx="0"/>
          </p:cNvCxnSpPr>
          <p:nvPr/>
        </p:nvCxnSpPr>
        <p:spPr>
          <a:xfrm>
            <a:off x="3970960" y="4773730"/>
            <a:ext cx="4667447" cy="912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0C1E721-6B66-327D-4C55-721F40AE5656}"/>
              </a:ext>
            </a:extLst>
          </p:cNvPr>
          <p:cNvCxnSpPr>
            <a:cxnSpLocks/>
            <a:stCxn id="101" idx="6"/>
            <a:endCxn id="23" idx="0"/>
          </p:cNvCxnSpPr>
          <p:nvPr/>
        </p:nvCxnSpPr>
        <p:spPr>
          <a:xfrm>
            <a:off x="3970960" y="4773730"/>
            <a:ext cx="3622751" cy="982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23C5D86-F88E-84A9-477F-3C8805C853B7}"/>
              </a:ext>
            </a:extLst>
          </p:cNvPr>
          <p:cNvSpPr txBox="1"/>
          <p:nvPr/>
        </p:nvSpPr>
        <p:spPr>
          <a:xfrm>
            <a:off x="4824397" y="5244246"/>
            <a:ext cx="552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/>
              <a:t>Etc.</a:t>
            </a:r>
            <a:endParaRPr lang="en-GB"/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9CBFB5F5-3F5F-71B1-4045-E8A1F1D78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02" y="1709319"/>
            <a:ext cx="2940579" cy="3187096"/>
          </a:xfrm>
        </p:spPr>
        <p:txBody>
          <a:bodyPr>
            <a:normAutofit/>
          </a:bodyPr>
          <a:lstStyle/>
          <a:p>
            <a:r>
              <a:rPr lang="en-GB"/>
              <a:t>Solving 3 ODEs with shared time step and method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28054F-6DE8-53E1-D0F6-85E1FC51E10B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55B4419-E26B-1526-CB7D-16DFED542815}"/>
              </a:ext>
            </a:extLst>
          </p:cNvPr>
          <p:cNvCxnSpPr>
            <a:cxnSpLocks/>
          </p:cNvCxnSpPr>
          <p:nvPr/>
        </p:nvCxnSpPr>
        <p:spPr>
          <a:xfrm>
            <a:off x="6827322" y="1535563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22E866E1-BF16-8215-AB6F-DC281657C44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332" y="4826524"/>
            <a:ext cx="2336921" cy="19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5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/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Solve:</a:t>
                </a:r>
                <a:endParaRPr lang="en-GB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AC2A99-480E-A1E1-BB0D-7110B109BC5E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2380072" y="2013076"/>
            <a:ext cx="1324181" cy="46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03D0D9-8BF9-209D-54DC-79427A9B1C70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 flipV="1">
            <a:off x="2366515" y="2479529"/>
            <a:ext cx="1337738" cy="137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24CD8E-695A-E74B-A6A3-47FD68A9C2CA}"/>
              </a:ext>
            </a:extLst>
          </p:cNvPr>
          <p:cNvCxnSpPr>
            <a:cxnSpLocks/>
            <a:stCxn id="3" idx="3"/>
            <a:endCxn id="20" idx="2"/>
          </p:cNvCxnSpPr>
          <p:nvPr/>
        </p:nvCxnSpPr>
        <p:spPr>
          <a:xfrm flipV="1">
            <a:off x="7763070" y="2117619"/>
            <a:ext cx="998376" cy="36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/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/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88A2C0-56B3-810E-4897-D15199D16C77}"/>
              </a:ext>
            </a:extLst>
          </p:cNvPr>
          <p:cNvCxnSpPr>
            <a:cxnSpLocks/>
            <a:stCxn id="23" idx="1"/>
            <a:endCxn id="3" idx="3"/>
          </p:cNvCxnSpPr>
          <p:nvPr/>
        </p:nvCxnSpPr>
        <p:spPr>
          <a:xfrm flipH="1" flipV="1">
            <a:off x="7763070" y="2479529"/>
            <a:ext cx="913449" cy="11410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/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Solve:</a:t>
                </a:r>
                <a:endParaRPr lang="en-GB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0ED247-1655-912B-BF5E-1F5A8CB8BFD8}"/>
              </a:ext>
            </a:extLst>
          </p:cNvPr>
          <p:cNvCxnSpPr>
            <a:cxnSpLocks/>
            <a:stCxn id="27" idx="3"/>
            <a:endCxn id="23" idx="3"/>
          </p:cNvCxnSpPr>
          <p:nvPr/>
        </p:nvCxnSpPr>
        <p:spPr>
          <a:xfrm flipV="1">
            <a:off x="7763069" y="4246834"/>
            <a:ext cx="913450" cy="12640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/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9B5377-9C81-55E1-0C3A-F6421901F07F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7763069" y="5510838"/>
            <a:ext cx="1068376" cy="4178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F769D8-DE25-82D0-223C-298B4151823B}"/>
              </a:ext>
            </a:extLst>
          </p:cNvPr>
          <p:cNvCxnSpPr>
            <a:cxnSpLocks/>
            <a:stCxn id="44" idx="6"/>
            <a:endCxn id="27" idx="1"/>
          </p:cNvCxnSpPr>
          <p:nvPr/>
        </p:nvCxnSpPr>
        <p:spPr>
          <a:xfrm flipV="1">
            <a:off x="2665716" y="5510838"/>
            <a:ext cx="1038536" cy="176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/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D36189-F40C-09B7-99C8-8FDDFBFDB545}"/>
              </a:ext>
            </a:extLst>
          </p:cNvPr>
          <p:cNvCxnSpPr>
            <a:cxnSpLocks/>
          </p:cNvCxnSpPr>
          <p:nvPr/>
        </p:nvCxnSpPr>
        <p:spPr>
          <a:xfrm flipV="1">
            <a:off x="4473400" y="3080430"/>
            <a:ext cx="1" cy="14483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5A870A-B982-495E-A211-4A4E0909A0F1}"/>
              </a:ext>
            </a:extLst>
          </p:cNvPr>
          <p:cNvSpPr txBox="1"/>
          <p:nvPr/>
        </p:nvSpPr>
        <p:spPr>
          <a:xfrm>
            <a:off x="4639979" y="3340953"/>
            <a:ext cx="278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Required </a:t>
            </a:r>
            <a:r>
              <a:rPr lang="en-GB" b="1" i="1"/>
              <a:t>y </a:t>
            </a:r>
            <a:r>
              <a:rPr lang="en-GB" b="1"/>
              <a:t>values needed by adjoint solution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5C930B-7786-7FE4-8C73-E7072EC484D8}"/>
              </a:ext>
            </a:extLst>
          </p:cNvPr>
          <p:cNvCxnSpPr>
            <a:cxnSpLocks/>
            <a:stCxn id="27" idx="1"/>
            <a:endCxn id="5" idx="6"/>
          </p:cNvCxnSpPr>
          <p:nvPr/>
        </p:nvCxnSpPr>
        <p:spPr>
          <a:xfrm flipH="1" flipV="1">
            <a:off x="2366515" y="3856005"/>
            <a:ext cx="1337737" cy="16548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5FF956-44CD-5740-58B4-91DDD11C1D02}"/>
              </a:ext>
            </a:extLst>
          </p:cNvPr>
          <p:cNvCxnSpPr>
            <a:cxnSpLocks/>
          </p:cNvCxnSpPr>
          <p:nvPr/>
        </p:nvCxnSpPr>
        <p:spPr>
          <a:xfrm flipH="1">
            <a:off x="4850711" y="6678038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C670F7-2F94-A047-579B-94D3653C4BB1}"/>
              </a:ext>
            </a:extLst>
          </p:cNvPr>
          <p:cNvCxnSpPr>
            <a:cxnSpLocks/>
          </p:cNvCxnSpPr>
          <p:nvPr/>
        </p:nvCxnSpPr>
        <p:spPr>
          <a:xfrm>
            <a:off x="4964966" y="1690688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0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Partial differential equations (PDEs) – dependent on only many independent variables</a:t>
                </a:r>
              </a:p>
              <a:p>
                <a:pPr lvl="1"/>
                <a:r>
                  <a:rPr lang="en-GB"/>
                  <a:t>For the most part, these variables are space and time</a:t>
                </a:r>
              </a:p>
              <a:p>
                <a:r>
                  <a:rPr lang="en-GB"/>
                  <a:t>Total derivative vs. partial derivative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Example: Hydrodynamics</a:t>
                </a:r>
              </a:p>
              <a:p>
                <a:pPr lvl="1"/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BB398F18-E93A-8C57-3C1E-8C778488E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43" y="3294778"/>
            <a:ext cx="4445019" cy="3333764"/>
          </a:xfrm>
          <a:prstGeom prst="rect">
            <a:avLst/>
          </a:prstGeom>
        </p:spPr>
      </p:pic>
      <p:pic>
        <p:nvPicPr>
          <p:cNvPr id="2050" name="Picture 2" descr="Euler equations (fluid dynamics) - Wikipedia">
            <a:extLst>
              <a:ext uri="{FF2B5EF4-FFF2-40B4-BE49-F238E27FC236}">
                <a16:creationId xmlns:a16="http://schemas.microsoft.com/office/drawing/2014/main" id="{4B92F73F-21C0-8BD7-F291-FA1DD6CD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38" y="4961660"/>
            <a:ext cx="1949973" cy="13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8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4" y="82769"/>
            <a:ext cx="10515600" cy="1325563"/>
          </a:xfrm>
        </p:spPr>
        <p:txBody>
          <a:bodyPr/>
          <a:lstStyle/>
          <a:p>
            <a:r>
              <a:rPr lang="en-GB" b="1" dirty="0"/>
              <a:t>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BC3AA4-A55F-8D28-5DA8-3C8738C28C68}"/>
              </a:ext>
            </a:extLst>
          </p:cNvPr>
          <p:cNvSpPr txBox="1">
            <a:spLocks/>
          </p:cNvSpPr>
          <p:nvPr/>
        </p:nvSpPr>
        <p:spPr>
          <a:xfrm>
            <a:off x="838200" y="1220173"/>
            <a:ext cx="9786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Multi-physics code in 3D:</a:t>
            </a:r>
          </a:p>
          <a:p>
            <a:pPr lvl="1"/>
            <a:r>
              <a:rPr lang="en-GB"/>
              <a:t>Magneto-hydrodynamics, radiation transport, thermal conduction, split electron-ion energy equations, laser ray trace, alpha particle transport, non-ideal equation of state, extended Ohm’s law, material strength…</a:t>
            </a:r>
          </a:p>
          <a:p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7EA984A-44C1-F16F-2B1E-9D0072AB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82" y="239074"/>
            <a:ext cx="2384287" cy="13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764F9-366B-A609-A6F7-CB77CE169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2" y="2779387"/>
            <a:ext cx="7197363" cy="39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74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 PDE?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Spatial discretisation makes time-space PDEs into time ODEs</a:t>
                </a:r>
              </a:p>
              <a:p>
                <a:r>
                  <a:rPr lang="en-GB"/>
                  <a:t>Explicit time-stepping easiest: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discretise</m:t>
                          </m:r>
                        </m:e>
                      </m:groupCh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1E23969-315B-A980-EA0B-B4FE6F36D36C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CDEC9-21BB-AA73-2284-652B67D4608D}"/>
              </a:ext>
            </a:extLst>
          </p:cNvPr>
          <p:cNvCxnSpPr>
            <a:cxnSpLocks/>
            <a:stCxn id="41" idx="3"/>
            <a:endCxn id="20" idx="3"/>
          </p:cNvCxnSpPr>
          <p:nvPr/>
        </p:nvCxnSpPr>
        <p:spPr>
          <a:xfrm flipV="1">
            <a:off x="6142325" y="4832143"/>
            <a:ext cx="410618" cy="111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4DCB21-68E7-5F02-0EE2-51E9DF5DD8D3}"/>
              </a:ext>
            </a:extLst>
          </p:cNvPr>
          <p:cNvCxnSpPr>
            <a:cxnSpLocks/>
            <a:stCxn id="15" idx="4"/>
            <a:endCxn id="24" idx="2"/>
          </p:cNvCxnSpPr>
          <p:nvPr/>
        </p:nvCxnSpPr>
        <p:spPr>
          <a:xfrm>
            <a:off x="4632542" y="4910083"/>
            <a:ext cx="3701372" cy="9879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09FEE1-7D94-DC02-C960-F1D3BBBD803C}"/>
              </a:ext>
            </a:extLst>
          </p:cNvPr>
          <p:cNvCxnSpPr>
            <a:cxnSpLocks/>
            <a:stCxn id="18" idx="2"/>
            <a:endCxn id="24" idx="2"/>
          </p:cNvCxnSpPr>
          <p:nvPr/>
        </p:nvCxnSpPr>
        <p:spPr>
          <a:xfrm>
            <a:off x="5677239" y="4956180"/>
            <a:ext cx="2656675" cy="9418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6FB14-D93A-6C3C-226D-1ABDD472D22F}"/>
              </a:ext>
            </a:extLst>
          </p:cNvPr>
          <p:cNvCxnSpPr>
            <a:cxnSpLocks/>
            <a:stCxn id="20" idx="4"/>
            <a:endCxn id="24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/>
                        <m:t>ℒ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/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/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/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E204673D-C23B-CFEA-C0DE-25007DC87C91}"/>
              </a:ext>
            </a:extLst>
          </p:cNvPr>
          <p:cNvSpPr txBox="1"/>
          <p:nvPr/>
        </p:nvSpPr>
        <p:spPr>
          <a:xfrm>
            <a:off x="5731494" y="5713256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C282A-4DA0-31F0-A99F-1DEFE22727AC}"/>
              </a:ext>
            </a:extLst>
          </p:cNvPr>
          <p:cNvCxnSpPr>
            <a:cxnSpLocks/>
            <a:stCxn id="38" idx="7"/>
            <a:endCxn id="12" idx="3"/>
          </p:cNvCxnSpPr>
          <p:nvPr/>
        </p:nvCxnSpPr>
        <p:spPr>
          <a:xfrm flipV="1">
            <a:off x="3042814" y="4840084"/>
            <a:ext cx="407291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8E7299-BBBB-FD0E-835D-B9856D11D0F9}"/>
              </a:ext>
            </a:extLst>
          </p:cNvPr>
          <p:cNvCxnSpPr>
            <a:cxnSpLocks/>
            <a:stCxn id="39" idx="7"/>
            <a:endCxn id="15" idx="3"/>
          </p:cNvCxnSpPr>
          <p:nvPr/>
        </p:nvCxnSpPr>
        <p:spPr>
          <a:xfrm flipV="1">
            <a:off x="4047760" y="4840084"/>
            <a:ext cx="415790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B87832-993F-E641-F420-5B552CD783D4}"/>
              </a:ext>
            </a:extLst>
          </p:cNvPr>
          <p:cNvCxnSpPr>
            <a:cxnSpLocks/>
            <a:stCxn id="40" idx="7"/>
            <a:endCxn id="18" idx="1"/>
          </p:cNvCxnSpPr>
          <p:nvPr/>
        </p:nvCxnSpPr>
        <p:spPr>
          <a:xfrm flipV="1">
            <a:off x="5061205" y="4725348"/>
            <a:ext cx="410618" cy="99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27F422-2F0C-C502-2912-7CCFEAFCF585}"/>
              </a:ext>
            </a:extLst>
          </p:cNvPr>
          <p:cNvCxnSpPr>
            <a:cxnSpLocks/>
            <a:stCxn id="5" idx="4"/>
            <a:endCxn id="38" idx="0"/>
          </p:cNvCxnSpPr>
          <p:nvPr/>
        </p:nvCxnSpPr>
        <p:spPr>
          <a:xfrm>
            <a:off x="2614151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6CDE64-B33F-2BAD-EC08-1F20C04DE31B}"/>
              </a:ext>
            </a:extLst>
          </p:cNvPr>
          <p:cNvCxnSpPr>
            <a:cxnSpLocks/>
            <a:stCxn id="12" idx="4"/>
            <a:endCxn id="39" idx="0"/>
          </p:cNvCxnSpPr>
          <p:nvPr/>
        </p:nvCxnSpPr>
        <p:spPr>
          <a:xfrm>
            <a:off x="3619097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E38744-5CC4-3FB2-A6E6-7841F8B1E285}"/>
              </a:ext>
            </a:extLst>
          </p:cNvPr>
          <p:cNvCxnSpPr>
            <a:cxnSpLocks/>
            <a:stCxn id="15" idx="4"/>
            <a:endCxn id="40" idx="0"/>
          </p:cNvCxnSpPr>
          <p:nvPr/>
        </p:nvCxnSpPr>
        <p:spPr>
          <a:xfrm>
            <a:off x="4632542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/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06A5B0-7933-5087-853F-004A1092FF09}"/>
              </a:ext>
            </a:extLst>
          </p:cNvPr>
          <p:cNvCxnSpPr>
            <a:cxnSpLocks/>
            <a:stCxn id="74" idx="6"/>
            <a:endCxn id="38" idx="4"/>
          </p:cNvCxnSpPr>
          <p:nvPr/>
        </p:nvCxnSpPr>
        <p:spPr>
          <a:xfrm flipV="1">
            <a:off x="2593919" y="6128824"/>
            <a:ext cx="279903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F51D1D-7D53-48D9-F3BC-CCC02F41883B}"/>
              </a:ext>
            </a:extLst>
          </p:cNvPr>
          <p:cNvCxnSpPr>
            <a:cxnSpLocks/>
            <a:stCxn id="74" idx="6"/>
            <a:endCxn id="39" idx="4"/>
          </p:cNvCxnSpPr>
          <p:nvPr/>
        </p:nvCxnSpPr>
        <p:spPr>
          <a:xfrm flipV="1">
            <a:off x="2593919" y="6128824"/>
            <a:ext cx="1284849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452F36-6AC0-17B3-111C-D08823447899}"/>
              </a:ext>
            </a:extLst>
          </p:cNvPr>
          <p:cNvCxnSpPr>
            <a:cxnSpLocks/>
            <a:stCxn id="74" idx="6"/>
            <a:endCxn id="40" idx="4"/>
          </p:cNvCxnSpPr>
          <p:nvPr/>
        </p:nvCxnSpPr>
        <p:spPr>
          <a:xfrm flipV="1">
            <a:off x="2593919" y="6128824"/>
            <a:ext cx="2298294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447FF7-290E-F139-3F16-412386943BBF}"/>
              </a:ext>
            </a:extLst>
          </p:cNvPr>
          <p:cNvCxnSpPr>
            <a:cxnSpLocks/>
            <a:stCxn id="74" idx="6"/>
            <a:endCxn id="41" idx="2"/>
          </p:cNvCxnSpPr>
          <p:nvPr/>
        </p:nvCxnSpPr>
        <p:spPr>
          <a:xfrm flipV="1">
            <a:off x="2593919" y="6174921"/>
            <a:ext cx="3342991" cy="32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C2AAAFF-82B3-1485-CCD4-03701B8C6AC7}"/>
              </a:ext>
            </a:extLst>
          </p:cNvPr>
          <p:cNvSpPr txBox="1"/>
          <p:nvPr/>
        </p:nvSpPr>
        <p:spPr>
          <a:xfrm>
            <a:off x="292580" y="5957957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/>
              <a:t>Model parameters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9ECB80E-8452-C857-582D-5466588CDA93}"/>
              </a:ext>
            </a:extLst>
          </p:cNvPr>
          <p:cNvSpPr txBox="1"/>
          <p:nvPr/>
        </p:nvSpPr>
        <p:spPr>
          <a:xfrm>
            <a:off x="286123" y="4248294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/>
              <a:t>Initial conditions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BAB68BF-A8E2-D69B-6374-C353CD52945C}"/>
              </a:ext>
            </a:extLst>
          </p:cNvPr>
          <p:cNvSpPr txBox="1"/>
          <p:nvPr/>
        </p:nvSpPr>
        <p:spPr>
          <a:xfrm>
            <a:off x="8981620" y="4171350"/>
            <a:ext cx="2982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We can modify our initial conditions or our model parameters to minimise the loss</a:t>
            </a:r>
          </a:p>
        </p:txBody>
      </p:sp>
    </p:spTree>
    <p:extLst>
      <p:ext uri="{BB962C8B-B14F-4D97-AF65-F5344CB8AC3E}">
        <p14:creationId xmlns:p14="http://schemas.microsoft.com/office/powerpoint/2010/main" val="891468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D92F-3714-A8F0-881F-842B2D51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Recipe for differentiable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D3A7-89E2-B997-8EE8-37FE3BDF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Specify your ODE/PDE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Choose spatial (and temporal) differencing scheme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Define loss term for optimisation purposes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adjoint system via ‘discretise-then-optimise’ or ‘optimise-then-discretise’ strategies</a:t>
            </a:r>
          </a:p>
        </p:txBody>
      </p:sp>
    </p:spTree>
    <p:extLst>
      <p:ext uri="{BB962C8B-B14F-4D97-AF65-F5344CB8AC3E}">
        <p14:creationId xmlns:p14="http://schemas.microsoft.com/office/powerpoint/2010/main" val="2381766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4258B-CF13-2071-9B2A-D0749A4E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9616-15B9-05EF-40F9-B14B6CE7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ODE differentiable programming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2EE4-FA9B-19E7-9B0D-89AA67265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Diffrax</a:t>
            </a:r>
            <a:r>
              <a:rPr lang="en-GB" b="1" dirty="0"/>
              <a:t> – JAX-based library providing numerical differential equation solvers</a:t>
            </a:r>
          </a:p>
          <a:p>
            <a:endParaRPr lang="en-GB" dirty="0"/>
          </a:p>
          <a:p>
            <a:r>
              <a:rPr lang="en-GB" dirty="0" err="1"/>
              <a:t>SciMLSensitivity.jl</a:t>
            </a:r>
            <a:r>
              <a:rPr lang="en-GB" dirty="0"/>
              <a:t> – Julia-based library, AD and adjoints for differential equations solvers (and more…)</a:t>
            </a:r>
          </a:p>
        </p:txBody>
      </p:sp>
    </p:spTree>
    <p:extLst>
      <p:ext uri="{BB962C8B-B14F-4D97-AF65-F5344CB8AC3E}">
        <p14:creationId xmlns:p14="http://schemas.microsoft.com/office/powerpoint/2010/main" val="3746896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2565-9BA5-26D9-166B-EFD86A1F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979D-EC0B-26AE-2C00-D51D5C25A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4127" cy="4351338"/>
          </a:xfrm>
        </p:spPr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has 4 key features (for our purposes):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Terms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Solvers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Adaptive stepping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Adjoints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89CA9-18EC-7EB2-B1A3-8C2B2261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161" y="523701"/>
            <a:ext cx="5791192" cy="5742662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12B4EDE-87EE-59CD-8EE9-0C591AC524A3}"/>
              </a:ext>
            </a:extLst>
          </p:cNvPr>
          <p:cNvSpPr/>
          <p:nvPr/>
        </p:nvSpPr>
        <p:spPr bwMode="auto">
          <a:xfrm>
            <a:off x="4256168" y="3143794"/>
            <a:ext cx="742384" cy="1519646"/>
          </a:xfrm>
          <a:prstGeom prst="rightBrac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370CBA-28B2-E710-53A8-5C1D1949EF82}"/>
              </a:ext>
            </a:extLst>
          </p:cNvPr>
          <p:cNvSpPr/>
          <p:nvPr/>
        </p:nvSpPr>
        <p:spPr bwMode="auto">
          <a:xfrm rot="10800000">
            <a:off x="4884777" y="1037498"/>
            <a:ext cx="742384" cy="3499667"/>
          </a:xfrm>
          <a:prstGeom prst="rightBrace">
            <a:avLst>
              <a:gd name="adj1" fmla="val 8333"/>
              <a:gd name="adj2" fmla="val 18024"/>
            </a:avLst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433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F24D-474B-EE99-DDCE-CFC5B33FB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A33B-0A1D-809E-4ACD-0360F93F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A14D-011B-8E99-5C02-525F717E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4127" cy="4351338"/>
          </a:xfrm>
        </p:spPr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has 4 key features (for our purposes):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Terms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Solvers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Adaptive stepping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Adjoints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A8EA23-5010-39DD-F9CB-817D86AB3C6A}"/>
              </a:ext>
            </a:extLst>
          </p:cNvPr>
          <p:cNvGrpSpPr/>
          <p:nvPr/>
        </p:nvGrpSpPr>
        <p:grpSpPr>
          <a:xfrm>
            <a:off x="5627161" y="78970"/>
            <a:ext cx="5791192" cy="6518295"/>
            <a:chOff x="5627161" y="78970"/>
            <a:chExt cx="5791192" cy="65182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408CDE-FB6C-8DD1-0CF1-2B96B555B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7161" y="78970"/>
              <a:ext cx="5791192" cy="5742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4D8AFD-294B-5E69-028D-4409B1A0B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161" y="5045998"/>
              <a:ext cx="5457861" cy="1551267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9F5F73-BF54-BB20-4974-418E9D90008A}"/>
              </a:ext>
            </a:extLst>
          </p:cNvPr>
          <p:cNvCxnSpPr/>
          <p:nvPr/>
        </p:nvCxnSpPr>
        <p:spPr>
          <a:xfrm>
            <a:off x="2859578" y="5079076"/>
            <a:ext cx="2726575" cy="13799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802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Neural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What if what to describe a dynamical system but don’t know the form of (some of) the terms?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Neural network parameters learnt using adjoint state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6911410" y="51341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Ref: </a:t>
            </a:r>
            <a:r>
              <a:rPr lang="en-GB" i="1"/>
              <a:t>On Neural Differential Equations, P. </a:t>
            </a:r>
            <a:r>
              <a:rPr lang="en-GB" i="1" err="1"/>
              <a:t>Kidger</a:t>
            </a:r>
            <a:r>
              <a:rPr lang="en-GB" i="1"/>
              <a:t>, 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1DF58-7191-4497-230E-485DBE34AD25}"/>
              </a:ext>
            </a:extLst>
          </p:cNvPr>
          <p:cNvSpPr txBox="1"/>
          <p:nvPr/>
        </p:nvSpPr>
        <p:spPr>
          <a:xfrm>
            <a:off x="3615655" y="4456773"/>
            <a:ext cx="266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Known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B9071-0688-2DC2-921E-622B64DB9463}"/>
              </a:ext>
            </a:extLst>
          </p:cNvPr>
          <p:cNvSpPr txBox="1"/>
          <p:nvPr/>
        </p:nvSpPr>
        <p:spPr>
          <a:xfrm>
            <a:off x="7125749" y="4456773"/>
            <a:ext cx="266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Unknown operations – neural 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DB78D3-F028-DB73-C514-7BFC3F643FF4}"/>
              </a:ext>
            </a:extLst>
          </p:cNvPr>
          <p:cNvCxnSpPr/>
          <p:nvPr/>
        </p:nvCxnSpPr>
        <p:spPr>
          <a:xfrm flipV="1">
            <a:off x="4932727" y="3791824"/>
            <a:ext cx="394282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543EC2-51E7-02DC-FD31-B6572C72C7F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850309" y="3791824"/>
            <a:ext cx="1609290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91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Physics Informed Neural Networks (PINNs)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What if we know some physical law we want our NN to respect?</a:t>
                </a:r>
              </a:p>
              <a:p>
                <a:r>
                  <a:rPr lang="en-GB" dirty="0"/>
                  <a:t>PINN = NN learns (approximate) solution to PDE/ODE: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Include a loss term which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GB" dirty="0"/>
                  <a:t> is (approximately) respected: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28" t="-2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D3008-E1F5-4AA0-275A-119EFD270BF9}"/>
                  </a:ext>
                </a:extLst>
              </p:cNvPr>
              <p:cNvSpPr txBox="1"/>
              <p:nvPr/>
            </p:nvSpPr>
            <p:spPr>
              <a:xfrm>
                <a:off x="343948" y="3078760"/>
                <a:ext cx="29613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/>
                  <a:t>Want to train 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i="1"/>
                  <a:t> </a:t>
                </a:r>
                <a:r>
                  <a:rPr lang="en-GB"/>
                  <a:t>to match some data while respecting physical 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GB"/>
                  <a:t> (or boundary condition)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D3008-E1F5-4AA0-275A-119EFD27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48" y="3078760"/>
                <a:ext cx="2961314" cy="1200329"/>
              </a:xfrm>
              <a:prstGeom prst="rect">
                <a:avLst/>
              </a:prstGeom>
              <a:blipFill>
                <a:blip r:embed="rId3"/>
                <a:stretch>
                  <a:fillRect l="-1646" t="-2538" r="-1852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12DDE3-3177-3733-1C5B-5E538860C7A3}"/>
              </a:ext>
            </a:extLst>
          </p:cNvPr>
          <p:cNvSpPr txBox="1"/>
          <p:nvPr/>
        </p:nvSpPr>
        <p:spPr>
          <a:xfrm>
            <a:off x="5629018" y="92222"/>
            <a:ext cx="65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Ref: </a:t>
            </a:r>
            <a:r>
              <a:rPr lang="en-GB" i="1"/>
              <a:t>Physics-informed neural networks…, </a:t>
            </a:r>
            <a:r>
              <a:rPr lang="en-GB" i="1" err="1"/>
              <a:t>Raissi</a:t>
            </a:r>
            <a:r>
              <a:rPr lang="en-GB" i="1"/>
              <a:t>, J. Comp. Phys.,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61531-344C-30D7-C7CC-A3DF090F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722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Physics Informed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4939019" cy="466725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For example, diffusion: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f>
                                    <m:fPr>
                                      <m:ctrlPr>
                                        <a:rPr lang="en-GB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4939019" cy="4667250"/>
              </a:xfrm>
              <a:blipFill>
                <a:blip r:embed="rId2"/>
                <a:stretch>
                  <a:fillRect l="-1728" t="-24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omparison of a step and data&#10;&#10;Description automatically generated with medium confidence">
            <a:extLst>
              <a:ext uri="{FF2B5EF4-FFF2-40B4-BE49-F238E27FC236}">
                <a16:creationId xmlns:a16="http://schemas.microsoft.com/office/drawing/2014/main" id="{837DA5A3-C7D8-CC9C-6C47-3A55ECE84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65" y="1290623"/>
            <a:ext cx="6936336" cy="5202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1A9D0-5CFC-F585-9F5E-CC5E88FABDF6}"/>
              </a:ext>
            </a:extLst>
          </p:cNvPr>
          <p:cNvSpPr txBox="1"/>
          <p:nvPr/>
        </p:nvSpPr>
        <p:spPr>
          <a:xfrm>
            <a:off x="1461331" y="6357938"/>
            <a:ext cx="562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Computed using automatic differentiation of 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3D23A-64CF-C36B-154F-CE803525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691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6897-2100-769A-54A3-7F74C559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 (NDEs) vs</a:t>
            </a:r>
            <a:br>
              <a:rPr lang="en-GB" dirty="0"/>
            </a:br>
            <a:r>
              <a:rPr lang="en-GB" dirty="0"/>
              <a:t>Physics Informed Neural Networks (PINNs)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83927-04D1-C076-86BC-342BD19BC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NDEs: </a:t>
            </a:r>
            <a:r>
              <a:rPr lang="en-GB" i="1" dirty="0"/>
              <a:t>Learning dynamics from data</a:t>
            </a:r>
          </a:p>
          <a:p>
            <a:pPr lvl="1"/>
            <a:r>
              <a:rPr lang="en-GB" dirty="0"/>
              <a:t>Data-driven learning of unknown dynamics</a:t>
            </a:r>
          </a:p>
          <a:p>
            <a:pPr marL="0" indent="0">
              <a:buNone/>
            </a:pPr>
            <a:endParaRPr lang="en-GB" i="1" dirty="0"/>
          </a:p>
          <a:p>
            <a:r>
              <a:rPr lang="en-GB" dirty="0"/>
              <a:t>PINNs: </a:t>
            </a:r>
            <a:r>
              <a:rPr lang="en-GB" i="1" dirty="0"/>
              <a:t>Learning solutions which obey physical laws</a:t>
            </a:r>
          </a:p>
          <a:p>
            <a:pPr lvl="1"/>
            <a:r>
              <a:rPr lang="en-GB" dirty="0"/>
              <a:t>Fit to sparse data with known physics-based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81113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FFEC7-9E98-8B6A-6722-0592EBEC6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B653-FBB0-15D8-07FB-8016C077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441"/>
            <a:ext cx="10515600" cy="1325563"/>
          </a:xfrm>
        </p:spPr>
        <p:txBody>
          <a:bodyPr/>
          <a:lstStyle/>
          <a:p>
            <a:r>
              <a:rPr lang="en-GB" b="1" dirty="0" err="1"/>
              <a:t>Colab</a:t>
            </a:r>
            <a:r>
              <a:rPr lang="en-GB" b="1" dirty="0"/>
              <a:t> Exercise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B5D1F5-E7E9-6535-B7F8-9466F0D9F9CB}"/>
              </a:ext>
            </a:extLst>
          </p:cNvPr>
          <p:cNvSpPr txBox="1">
            <a:spLocks/>
          </p:cNvSpPr>
          <p:nvPr/>
        </p:nvSpPr>
        <p:spPr>
          <a:xfrm>
            <a:off x="838200" y="1791566"/>
            <a:ext cx="10515600" cy="3233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+mn-lt"/>
              </a:rPr>
              <a:t>Diffrax</a:t>
            </a:r>
            <a:r>
              <a:rPr lang="en-GB" sz="2800" dirty="0">
                <a:latin typeface="+mn-lt"/>
              </a:rPr>
              <a:t> library for solving 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Neural Differential Equations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Physics Informed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95913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E245C-0CEF-C468-043D-AC67591D0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BF1A96-49C1-EDF1-B06B-D0F3EEABDADD}"/>
              </a:ext>
            </a:extLst>
          </p:cNvPr>
          <p:cNvSpPr txBox="1">
            <a:spLocks/>
          </p:cNvSpPr>
          <p:nvPr/>
        </p:nvSpPr>
        <p:spPr>
          <a:xfrm>
            <a:off x="838200" y="1220173"/>
            <a:ext cx="9786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Multi-physics code in 3D:</a:t>
            </a:r>
          </a:p>
          <a:p>
            <a:pPr lvl="1"/>
            <a:r>
              <a:rPr lang="en-GB"/>
              <a:t>Magneto-hydrodynamics, radiation transport, thermal conduction, split electron-ion energy equations, laser ray trace, alpha particle transport, non-ideal equation of state, extended Ohm’s law, material strength…</a:t>
            </a:r>
          </a:p>
          <a:p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F0FC314-DF99-6318-C162-A450E7D3F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82" y="239074"/>
            <a:ext cx="2384287" cy="13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5E6EBA-044E-417A-83B2-4D7175CE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4357" y="7477478"/>
            <a:ext cx="2743200" cy="365125"/>
          </a:xfrm>
        </p:spPr>
        <p:txBody>
          <a:bodyPr/>
          <a:lstStyle/>
          <a:p>
            <a:fld id="{1BA54770-1083-4A23-8FAA-49072493D2C4}" type="slidenum">
              <a:rPr lang="en-GB" smtClean="0"/>
              <a:t>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3E83B-4AFB-3E4E-2406-73AF2DFBEFB5}"/>
                  </a:ext>
                </a:extLst>
              </p:cNvPr>
              <p:cNvSpPr txBox="1"/>
              <p:nvPr/>
            </p:nvSpPr>
            <p:spPr>
              <a:xfrm>
                <a:off x="1055566" y="2971610"/>
                <a:ext cx="284347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3E83B-4AFB-3E4E-2406-73AF2DFB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66" y="2971610"/>
                <a:ext cx="2843474" cy="246221"/>
              </a:xfrm>
              <a:prstGeom prst="rect">
                <a:avLst/>
              </a:prstGeom>
              <a:blipFill>
                <a:blip r:embed="rId3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20B1EE-D045-C9EF-5371-6A2C1B7EA9C6}"/>
                  </a:ext>
                </a:extLst>
              </p:cNvPr>
              <p:cNvSpPr txBox="1"/>
              <p:nvPr/>
            </p:nvSpPr>
            <p:spPr>
              <a:xfrm>
                <a:off x="705308" y="3328089"/>
                <a:ext cx="41032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20B1EE-D045-C9EF-5371-6A2C1B7EA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08" y="3328089"/>
                <a:ext cx="4103239" cy="246221"/>
              </a:xfrm>
              <a:prstGeom prst="rect">
                <a:avLst/>
              </a:prstGeom>
              <a:blipFill>
                <a:blip r:embed="rId4"/>
                <a:stretch>
                  <a:fillRect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6B3994-91A1-7EDE-01C2-DAE1AD4A9103}"/>
                  </a:ext>
                </a:extLst>
              </p:cNvPr>
              <p:cNvSpPr txBox="1"/>
              <p:nvPr/>
            </p:nvSpPr>
            <p:spPr>
              <a:xfrm>
                <a:off x="864494" y="3734971"/>
                <a:ext cx="40861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acc>
                          <m:accPr>
                            <m:chr m:val="⃗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GB" sz="1600"/>
                  <a:t>Sources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6B3994-91A1-7EDE-01C2-DAE1AD4A9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94" y="3734971"/>
                <a:ext cx="4086119" cy="246221"/>
              </a:xfrm>
              <a:prstGeom prst="rect">
                <a:avLst/>
              </a:prstGeom>
              <a:blipFill>
                <a:blip r:embed="rId5"/>
                <a:stretch>
                  <a:fillRect l="-1791" t="-27500" r="-1791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5A95022-AD21-A6EE-9B64-F94B4A6CED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578" r="41564"/>
          <a:stretch/>
        </p:blipFill>
        <p:spPr>
          <a:xfrm>
            <a:off x="1426900" y="4575986"/>
            <a:ext cx="2958113" cy="1092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D210A5-22F8-7EEF-E482-CCD29566F41D}"/>
                  </a:ext>
                </a:extLst>
              </p:cNvPr>
              <p:cNvSpPr txBox="1"/>
              <p:nvPr/>
            </p:nvSpPr>
            <p:spPr>
              <a:xfrm>
                <a:off x="400819" y="4015999"/>
                <a:ext cx="5234668" cy="60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bar>
                            <m:bar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ba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ba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bar>
                        <m:bar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GB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‖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bar>
                        <m:bar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 </m:t>
                      </m:r>
                      <m:r>
                        <a:rPr lang="en-GB" sz="16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𝑒𝑛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D210A5-22F8-7EEF-E482-CCD29566F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9" y="4015999"/>
                <a:ext cx="5234668" cy="60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963DF-53FD-BD30-8CD4-FE871CC85903}"/>
                  </a:ext>
                </a:extLst>
              </p:cNvPr>
              <p:cNvSpPr txBox="1"/>
              <p:nvPr/>
            </p:nvSpPr>
            <p:spPr>
              <a:xfrm>
                <a:off x="1020781" y="5681769"/>
                <a:ext cx="373045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963DF-53FD-BD30-8CD4-FE871CC85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81" y="5681769"/>
                <a:ext cx="3730450" cy="560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63BF74-E44C-03D6-9EBF-08EE2361B9BB}"/>
                  </a:ext>
                </a:extLst>
              </p:cNvPr>
              <p:cNvSpPr txBox="1"/>
              <p:nvPr/>
            </p:nvSpPr>
            <p:spPr>
              <a:xfrm>
                <a:off x="7031545" y="2938716"/>
                <a:ext cx="1857303" cy="558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num>
                        <m:den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63BF74-E44C-03D6-9EBF-08EE2361B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545" y="2938716"/>
                <a:ext cx="1857303" cy="5582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C9E654D-6ADC-6B4C-293A-C55063E26939}"/>
              </a:ext>
            </a:extLst>
          </p:cNvPr>
          <p:cNvSpPr txBox="1"/>
          <p:nvPr/>
        </p:nvSpPr>
        <p:spPr>
          <a:xfrm>
            <a:off x="10039783" y="6340772"/>
            <a:ext cx="383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 the list goes on…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867E28-B6E6-46F9-F254-1DD42ADDD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4658" y="3574310"/>
            <a:ext cx="5188379" cy="1553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404970-36FD-5A81-7FBC-81BC4F87050C}"/>
                  </a:ext>
                </a:extLst>
              </p:cNvPr>
              <p:cNvSpPr txBox="1"/>
              <p:nvPr/>
            </p:nvSpPr>
            <p:spPr>
              <a:xfrm>
                <a:off x="1020781" y="6238190"/>
                <a:ext cx="373045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404970-36FD-5A81-7FBC-81BC4F870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81" y="6238190"/>
                <a:ext cx="3730450" cy="5605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2BA30A97-58B7-F0B5-1D32-D1AA1484E9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4658" y="5163281"/>
            <a:ext cx="3730450" cy="16947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DF159A-4F10-090A-5D40-2C789D282860}"/>
              </a:ext>
            </a:extLst>
          </p:cNvPr>
          <p:cNvSpPr txBox="1">
            <a:spLocks/>
          </p:cNvSpPr>
          <p:nvPr/>
        </p:nvSpPr>
        <p:spPr>
          <a:xfrm>
            <a:off x="646044" y="827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189462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41D8-792A-42A9-446E-A54A9003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F4AED-C5AB-BE30-20E1-E0C68263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Neural Differential Equations:</a:t>
            </a:r>
          </a:p>
          <a:p>
            <a:pPr lvl="1"/>
            <a:r>
              <a:rPr lang="en-GB" dirty="0"/>
              <a:t>“</a:t>
            </a:r>
            <a:r>
              <a:rPr lang="en-GB" b="1" dirty="0"/>
              <a:t>Neural Ordinary Differential Equations for Chaotic System (Double Pendulum)”</a:t>
            </a:r>
          </a:p>
          <a:p>
            <a:pPr lvl="1"/>
            <a:endParaRPr lang="en-GB" b="1" dirty="0"/>
          </a:p>
          <a:p>
            <a:r>
              <a:rPr lang="en-GB" dirty="0"/>
              <a:t>Physics Informed Neural Networks:</a:t>
            </a:r>
          </a:p>
          <a:p>
            <a:pPr lvl="1"/>
            <a:r>
              <a:rPr lang="en-GB" dirty="0"/>
              <a:t>“</a:t>
            </a:r>
            <a:r>
              <a:rPr lang="en-GB" b="1" dirty="0"/>
              <a:t>Physics Informed Neural Networks for Non-Linear Poisson Equation (Thomas Fermi Equation)”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461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3C9E-BDDA-2D44-EF32-522DC6C1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Numerical modelling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8D6ED5-BA56-1AA0-2352-9DF8B16B5B39}"/>
              </a:ext>
            </a:extLst>
          </p:cNvPr>
          <p:cNvCxnSpPr>
            <a:cxnSpLocks/>
          </p:cNvCxnSpPr>
          <p:nvPr/>
        </p:nvCxnSpPr>
        <p:spPr>
          <a:xfrm flipV="1">
            <a:off x="2357743" y="1690688"/>
            <a:ext cx="0" cy="49507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A6150D-6DE5-3D90-D2E3-74881524AC53}"/>
              </a:ext>
            </a:extLst>
          </p:cNvPr>
          <p:cNvCxnSpPr>
            <a:cxnSpLocks/>
          </p:cNvCxnSpPr>
          <p:nvPr/>
        </p:nvCxnSpPr>
        <p:spPr>
          <a:xfrm>
            <a:off x="2332719" y="6641403"/>
            <a:ext cx="709760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53FB008-4F4C-F83C-0953-BEB148E2414A}"/>
              </a:ext>
            </a:extLst>
          </p:cNvPr>
          <p:cNvSpPr/>
          <p:nvPr/>
        </p:nvSpPr>
        <p:spPr>
          <a:xfrm>
            <a:off x="2576649" y="1556328"/>
            <a:ext cx="4468226" cy="4331634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6EACB1-B44C-5FE5-72B9-7A61EF3CD3F6}"/>
              </a:ext>
            </a:extLst>
          </p:cNvPr>
          <p:cNvSpPr/>
          <p:nvPr/>
        </p:nvSpPr>
        <p:spPr>
          <a:xfrm>
            <a:off x="4830620" y="2272145"/>
            <a:ext cx="4599707" cy="4220730"/>
          </a:xfrm>
          <a:prstGeom prst="ellipse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94955-0197-4F35-5189-2D80C0DD6B6C}"/>
              </a:ext>
            </a:extLst>
          </p:cNvPr>
          <p:cNvSpPr txBox="1"/>
          <p:nvPr/>
        </p:nvSpPr>
        <p:spPr>
          <a:xfrm>
            <a:off x="117765" y="3780534"/>
            <a:ext cx="2168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Physical “guarantees”</a:t>
            </a:r>
          </a:p>
          <a:p>
            <a:pPr algn="ctr"/>
            <a:r>
              <a:rPr lang="en-GB" dirty="0"/>
              <a:t>(extrapolation, conservation, etc.)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FE403-CA79-EF5C-9544-84927B26C817}"/>
              </a:ext>
            </a:extLst>
          </p:cNvPr>
          <p:cNvSpPr txBox="1"/>
          <p:nvPr/>
        </p:nvSpPr>
        <p:spPr>
          <a:xfrm>
            <a:off x="9817020" y="6211669"/>
            <a:ext cx="147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Proximity to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2DF78-A279-B20C-BA64-595A823F1F76}"/>
              </a:ext>
            </a:extLst>
          </p:cNvPr>
          <p:cNvSpPr txBox="1"/>
          <p:nvPr/>
        </p:nvSpPr>
        <p:spPr>
          <a:xfrm>
            <a:off x="4008583" y="1943438"/>
            <a:ext cx="164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Physics-based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5263D-7B24-2699-5F4F-AF243FACC69A}"/>
              </a:ext>
            </a:extLst>
          </p:cNvPr>
          <p:cNvSpPr txBox="1"/>
          <p:nvPr/>
        </p:nvSpPr>
        <p:spPr>
          <a:xfrm>
            <a:off x="7522702" y="4137947"/>
            <a:ext cx="164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Data-driven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40A2B-5DD7-391F-6CC3-3A0E4E775B50}"/>
              </a:ext>
            </a:extLst>
          </p:cNvPr>
          <p:cNvSpPr txBox="1"/>
          <p:nvPr/>
        </p:nvSpPr>
        <p:spPr>
          <a:xfrm>
            <a:off x="2745970" y="2967335"/>
            <a:ext cx="1865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- Handcrafted parameters</a:t>
            </a:r>
          </a:p>
          <a:p>
            <a:r>
              <a:rPr lang="en-GB" i="1" dirty="0"/>
              <a:t>- Sim-to-reality gap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F9248-EAB9-620A-1C48-60FE9B15A60E}"/>
              </a:ext>
            </a:extLst>
          </p:cNvPr>
          <p:cNvSpPr txBox="1"/>
          <p:nvPr/>
        </p:nvSpPr>
        <p:spPr>
          <a:xfrm>
            <a:off x="6484250" y="5365735"/>
            <a:ext cx="2092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- Poor extrapolation</a:t>
            </a:r>
          </a:p>
          <a:p>
            <a:r>
              <a:rPr lang="en-GB" i="1" dirty="0"/>
              <a:t>- Lack physical insight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259D99-C4FA-02BA-E656-5DA910FFBD44}"/>
              </a:ext>
            </a:extLst>
          </p:cNvPr>
          <p:cNvSpPr txBox="1"/>
          <p:nvPr/>
        </p:nvSpPr>
        <p:spPr>
          <a:xfrm>
            <a:off x="5089542" y="3487304"/>
            <a:ext cx="2132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+ Learned parameters</a:t>
            </a:r>
          </a:p>
          <a:p>
            <a:r>
              <a:rPr lang="en-GB" i="1" dirty="0"/>
              <a:t>+ Interpretable</a:t>
            </a:r>
          </a:p>
          <a:p>
            <a:r>
              <a:rPr lang="en-GB" i="1" dirty="0"/>
              <a:t>+ Better capture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8F295-5B4D-0891-205C-A50A80489321}"/>
              </a:ext>
            </a:extLst>
          </p:cNvPr>
          <p:cNvSpPr txBox="1"/>
          <p:nvPr/>
        </p:nvSpPr>
        <p:spPr>
          <a:xfrm>
            <a:off x="6342455" y="1146262"/>
            <a:ext cx="293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Concerned with </a:t>
            </a:r>
            <a:r>
              <a:rPr lang="en-GB" b="1" i="1"/>
              <a:t>the accurate solution </a:t>
            </a:r>
            <a:r>
              <a:rPr lang="en-GB" b="1" i="1" dirty="0"/>
              <a:t>of physical models</a:t>
            </a:r>
          </a:p>
        </p:txBody>
      </p:sp>
    </p:spTree>
    <p:extLst>
      <p:ext uri="{BB962C8B-B14F-4D97-AF65-F5344CB8AC3E}">
        <p14:creationId xmlns:p14="http://schemas.microsoft.com/office/powerpoint/2010/main" val="110179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Ordinary differential equations (ODEs) – dependent on only a single independent variable</a:t>
                </a:r>
              </a:p>
              <a:p>
                <a:pPr lvl="1"/>
                <a:r>
                  <a:rPr lang="en-GB" dirty="0"/>
                  <a:t>For the most part, this variable is time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Example: the path of a laser in a plasma </a:t>
                </a:r>
              </a:p>
              <a:p>
                <a:pPr marL="0" indent="0">
                  <a:buNone/>
                </a:pPr>
                <a:r>
                  <a:rPr lang="en-GB" dirty="0"/>
                  <a:t>(geometric optics)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2EA9F0-341F-41BA-1A27-234696709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2581275"/>
            <a:ext cx="53244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9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/>
                  <a:t>Numerical solutions to ODEs use finite </a:t>
                </a:r>
                <a:r>
                  <a:rPr lang="en-GB" dirty="0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 dirty="0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49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68D94-FE53-BC31-7233-CD489B5B2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5CD5-18EB-9F7F-C54E-FF921116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5959-3642-8F8B-CA37-24BA82CE1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/>
              <a:t>We use finite differencing </a:t>
            </a:r>
            <a:r>
              <a:rPr lang="en-GB" dirty="0"/>
              <a:t>to approximate derivatives</a:t>
            </a:r>
          </a:p>
          <a:p>
            <a:endParaRPr lang="en-GB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Forward differencing: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Backward differencing: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Centred differencing: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5DFB6-9D1F-0D09-3377-A8A802400984}"/>
                  </a:ext>
                </a:extLst>
              </p:cNvPr>
              <p:cNvSpPr txBox="1"/>
              <p:nvPr/>
            </p:nvSpPr>
            <p:spPr>
              <a:xfrm>
                <a:off x="5398482" y="2629742"/>
                <a:ext cx="2244909" cy="5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5DFB6-9D1F-0D09-3377-A8A80240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482" y="2629742"/>
                <a:ext cx="2244909" cy="572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65051-A217-C50E-38F1-5F09649D8FCE}"/>
                  </a:ext>
                </a:extLst>
              </p:cNvPr>
              <p:cNvSpPr txBox="1"/>
              <p:nvPr/>
            </p:nvSpPr>
            <p:spPr>
              <a:xfrm>
                <a:off x="5398482" y="4037908"/>
                <a:ext cx="2211438" cy="555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65051-A217-C50E-38F1-5F09649D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482" y="4037908"/>
                <a:ext cx="2211438" cy="555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5C8496-E66E-6008-B29D-9835EAC47C95}"/>
                  </a:ext>
                </a:extLst>
              </p:cNvPr>
              <p:cNvSpPr txBox="1"/>
              <p:nvPr/>
            </p:nvSpPr>
            <p:spPr>
              <a:xfrm>
                <a:off x="5398481" y="5584397"/>
                <a:ext cx="2431050" cy="555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5C8496-E66E-6008-B29D-9835EAC47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481" y="5584397"/>
                <a:ext cx="2431050" cy="555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A8317049-A3D0-BB07-47E7-7F9AF0FC5A93}"/>
              </a:ext>
            </a:extLst>
          </p:cNvPr>
          <p:cNvSpPr/>
          <p:nvPr/>
        </p:nvSpPr>
        <p:spPr bwMode="auto">
          <a:xfrm>
            <a:off x="7948573" y="2516853"/>
            <a:ext cx="742384" cy="2457450"/>
          </a:xfrm>
          <a:prstGeom prst="rightBrac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B7AA73-C9AD-5207-CA2C-26ED6D5AFF22}"/>
              </a:ext>
            </a:extLst>
          </p:cNvPr>
          <p:cNvCxnSpPr/>
          <p:nvPr/>
        </p:nvCxnSpPr>
        <p:spPr bwMode="auto">
          <a:xfrm>
            <a:off x="7909907" y="5868225"/>
            <a:ext cx="58102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40C6A-0C2C-08AC-FDC3-6FD623DA1D8C}"/>
              </a:ext>
            </a:extLst>
          </p:cNvPr>
          <p:cNvSpPr txBox="1"/>
          <p:nvPr/>
        </p:nvSpPr>
        <p:spPr>
          <a:xfrm>
            <a:off x="8875107" y="3453190"/>
            <a:ext cx="141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First order in 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89F98-DEB2-9D9B-27FE-513FCB9A2475}"/>
              </a:ext>
            </a:extLst>
          </p:cNvPr>
          <p:cNvSpPr txBox="1"/>
          <p:nvPr/>
        </p:nvSpPr>
        <p:spPr>
          <a:xfrm>
            <a:off x="8875106" y="5564210"/>
            <a:ext cx="141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Second order in accuracy</a:t>
            </a:r>
          </a:p>
        </p:txBody>
      </p:sp>
    </p:spTree>
    <p:extLst>
      <p:ext uri="{BB962C8B-B14F-4D97-AF65-F5344CB8AC3E}">
        <p14:creationId xmlns:p14="http://schemas.microsoft.com/office/powerpoint/2010/main" val="1903784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528</TotalTime>
  <Words>2745</Words>
  <Application>Microsoft Office PowerPoint</Application>
  <PresentationFormat>Widescreen</PresentationFormat>
  <Paragraphs>596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(Body)</vt:lpstr>
      <vt:lpstr>Calibri Light</vt:lpstr>
      <vt:lpstr>Cambria Math</vt:lpstr>
      <vt:lpstr>Office Theme</vt:lpstr>
      <vt:lpstr>Differentiable simulators: a bridge between machine learning and scientific computing</vt:lpstr>
      <vt:lpstr>Outline</vt:lpstr>
      <vt:lpstr>Data-driven and physics-based models</vt:lpstr>
      <vt:lpstr>Context</vt:lpstr>
      <vt:lpstr>PowerPoint Presentation</vt:lpstr>
      <vt:lpstr>Numerical modelling</vt:lpstr>
      <vt:lpstr>Numerical modelling – ODEs</vt:lpstr>
      <vt:lpstr>Numerical modelling – ODEs</vt:lpstr>
      <vt:lpstr>Numerical modelling – ODEs</vt:lpstr>
      <vt:lpstr>Numerical modelling – ODEs</vt:lpstr>
      <vt:lpstr>Numerical modelling – ODEs</vt:lpstr>
      <vt:lpstr>Forward vs Inverse problems</vt:lpstr>
      <vt:lpstr>Forward vs Inverse problems</vt:lpstr>
      <vt:lpstr>Forward vs Inverse problems</vt:lpstr>
      <vt:lpstr>Optimisation</vt:lpstr>
      <vt:lpstr>Optimisation</vt:lpstr>
      <vt:lpstr>The adjoint state problem</vt:lpstr>
      <vt:lpstr>Constrained Optimisation</vt:lpstr>
      <vt:lpstr>Constrained Optimisation – the maths</vt:lpstr>
      <vt:lpstr>The adjoint state problem</vt:lpstr>
      <vt:lpstr>The adjoint state problem – for ODEs</vt:lpstr>
      <vt:lpstr>The adjoint state problem – for ODEs</vt:lpstr>
      <vt:lpstr>What if our function is a solution to an ODE?</vt:lpstr>
      <vt:lpstr>Automatic differentiation introduction</vt:lpstr>
      <vt:lpstr>Automatic Differentiation Intro</vt:lpstr>
      <vt:lpstr>Automatic Differentiation Intro</vt:lpstr>
      <vt:lpstr>Automatic Differentiation Intro</vt:lpstr>
      <vt:lpstr>Automatic Differentiation Intro</vt:lpstr>
      <vt:lpstr>Automatic Differentiation Intro</vt:lpstr>
      <vt:lpstr>Differentiable Programming?</vt:lpstr>
      <vt:lpstr>Automatic-differentiation/differentiable-programming frameworks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Extending the computational graph</vt:lpstr>
      <vt:lpstr>An abstraction</vt:lpstr>
      <vt:lpstr>Numerical modelling – PDEs</vt:lpstr>
      <vt:lpstr>What if our function is a solution to a PDE?</vt:lpstr>
      <vt:lpstr>Recipe for differentiable solver</vt:lpstr>
      <vt:lpstr>ODE differentiable programming libraries</vt:lpstr>
      <vt:lpstr>Diffrax example</vt:lpstr>
      <vt:lpstr>Diffrax example</vt:lpstr>
      <vt:lpstr>Neural Differential Equations</vt:lpstr>
      <vt:lpstr>Physics Informed Neural Networks (PINNs)</vt:lpstr>
      <vt:lpstr>Physics Informed Neural Networks</vt:lpstr>
      <vt:lpstr>Neural Differential Equations (NDEs) vs Physics Informed Neural Networks (PINNs)</vt:lpstr>
      <vt:lpstr>Colab Exercise</vt:lpstr>
      <vt:lpstr>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programming and its use in numerical modelling</dc:title>
  <dc:creator>Crilly, Aidan J</dc:creator>
  <cp:lastModifiedBy>Crilly, Aidan J</cp:lastModifiedBy>
  <cp:revision>6</cp:revision>
  <dcterms:created xsi:type="dcterms:W3CDTF">2023-11-07T10:14:37Z</dcterms:created>
  <dcterms:modified xsi:type="dcterms:W3CDTF">2026-01-07T15:37:54Z</dcterms:modified>
</cp:coreProperties>
</file>